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65" r:id="rId3"/>
    <p:sldId id="268" r:id="rId4"/>
    <p:sldId id="272" r:id="rId5"/>
    <p:sldId id="273" r:id="rId6"/>
    <p:sldId id="274" r:id="rId7"/>
    <p:sldId id="260" r:id="rId8"/>
    <p:sldId id="261" r:id="rId9"/>
    <p:sldId id="264" r:id="rId10"/>
    <p:sldId id="275" r:id="rId11"/>
    <p:sldId id="276" r:id="rId12"/>
    <p:sldId id="262" r:id="rId13"/>
    <p:sldId id="266" r:id="rId14"/>
    <p:sldId id="277" r:id="rId15"/>
    <p:sldId id="267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1314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BCD45-130E-49C7-AD81-6C12878D12F7}" type="datetimeFigureOut">
              <a:rPr lang="nl-NL" smtClean="0"/>
              <a:t>28-01-2016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24509-AA00-4C72-BC9C-378CB0C48B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15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Zijn belangrijkste dichtbundel, "</a:t>
            </a:r>
            <a:r>
              <a:rPr lang="nl-NL" dirty="0" err="1" smtClean="0"/>
              <a:t>Howl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Poems", verschenen in 1956, overwon alle pogingen tot censuur. Nog in 1984 werd dit werk van </a:t>
            </a:r>
            <a:r>
              <a:rPr lang="nl-NL" dirty="0" err="1" smtClean="0"/>
              <a:t>Ginsberg</a:t>
            </a:r>
            <a:r>
              <a:rPr lang="nl-NL" dirty="0" smtClean="0"/>
              <a:t> door de Amerikaanse president Ronald Reagan op de zwarte lijst gezet ! </a:t>
            </a:r>
            <a:r>
              <a:rPr lang="nl-NL" dirty="0" err="1" smtClean="0"/>
              <a:t>Howl</a:t>
            </a:r>
            <a:r>
              <a:rPr lang="nl-NL" dirty="0" smtClean="0"/>
              <a:t> werd vertaald in 22 talen en behoort tot de meest gelezen gedichten van de 20ste eeuw.</a:t>
            </a:r>
          </a:p>
          <a:p>
            <a:r>
              <a:rPr lang="nl-NL" dirty="0" smtClean="0"/>
              <a:t>De dood speelde een belangrijke rol in </a:t>
            </a:r>
            <a:r>
              <a:rPr lang="nl-NL" dirty="0" err="1" smtClean="0"/>
              <a:t>Ginsberg’s</a:t>
            </a:r>
            <a:r>
              <a:rPr lang="nl-NL" dirty="0" smtClean="0"/>
              <a:t> poëzie. Bekende werken: "</a:t>
            </a:r>
            <a:r>
              <a:rPr lang="nl-NL" dirty="0" err="1" smtClean="0"/>
              <a:t>Kaddish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poems</a:t>
            </a:r>
            <a:r>
              <a:rPr lang="nl-NL" dirty="0" smtClean="0"/>
              <a:t>" (1961), "Empty </a:t>
            </a:r>
            <a:r>
              <a:rPr lang="nl-NL" dirty="0" err="1" smtClean="0"/>
              <a:t>mirror</a:t>
            </a:r>
            <a:r>
              <a:rPr lang="nl-NL" dirty="0" smtClean="0"/>
              <a:t>" (1961), "</a:t>
            </a:r>
            <a:r>
              <a:rPr lang="nl-NL" dirty="0" err="1" smtClean="0"/>
              <a:t>Reality</a:t>
            </a:r>
            <a:r>
              <a:rPr lang="nl-NL" dirty="0" smtClean="0"/>
              <a:t> sandwiches" (1963), "</a:t>
            </a:r>
            <a:r>
              <a:rPr lang="nl-NL" dirty="0" err="1" smtClean="0"/>
              <a:t>Planet</a:t>
            </a:r>
            <a:r>
              <a:rPr lang="nl-NL" dirty="0" smtClean="0"/>
              <a:t> </a:t>
            </a:r>
            <a:r>
              <a:rPr lang="nl-NL" dirty="0" err="1" smtClean="0"/>
              <a:t>news</a:t>
            </a:r>
            <a:r>
              <a:rPr lang="nl-NL" dirty="0" smtClean="0"/>
              <a:t>" (1968)  en "Indian </a:t>
            </a:r>
            <a:r>
              <a:rPr lang="nl-NL" dirty="0" err="1" smtClean="0"/>
              <a:t>journals</a:t>
            </a:r>
            <a:r>
              <a:rPr lang="nl-NL" dirty="0" smtClean="0"/>
              <a:t>" (1970). Een deel van zijn reputatie ontleende </a:t>
            </a:r>
            <a:r>
              <a:rPr lang="nl-NL" dirty="0" err="1" smtClean="0"/>
              <a:t>Ginsberg</a:t>
            </a:r>
            <a:r>
              <a:rPr lang="nl-NL" dirty="0" smtClean="0"/>
              <a:t> aan zijn levendige voordrachten, hij trad op met  Paul </a:t>
            </a:r>
            <a:r>
              <a:rPr lang="nl-NL" dirty="0" err="1" smtClean="0"/>
              <a:t>McCartney</a:t>
            </a:r>
            <a:r>
              <a:rPr lang="nl-NL" dirty="0" smtClean="0"/>
              <a:t>. In 1997 werd er een documentaire gemaakt over </a:t>
            </a:r>
            <a:r>
              <a:rPr lang="nl-NL" dirty="0" err="1" smtClean="0"/>
              <a:t>Ginsberg</a:t>
            </a:r>
            <a:r>
              <a:rPr lang="nl-NL" dirty="0" smtClean="0"/>
              <a:t>. Met zijn instemming werden er opnamen gemaakt van zijn sterfbed. Deze beelden ronden het portret van deze opmerkelijke man op een mooie manier af.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24509-AA00-4C72-BC9C-378CB0C48B4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42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A1A66D3-7B92-464E-A006-14FD3DD68C9C}" type="datetimeFigureOut">
              <a:rPr lang="nl-NL" smtClean="0"/>
              <a:t>28-01-2016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00E8A83-A3D2-44C6-A03D-CCC9B42D8EE4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66D3-7B92-464E-A006-14FD3DD68C9C}" type="datetimeFigureOut">
              <a:rPr lang="nl-NL" smtClean="0"/>
              <a:t>28-01-2016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8A83-A3D2-44C6-A03D-CCC9B42D8EE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66D3-7B92-464E-A006-14FD3DD68C9C}" type="datetimeFigureOut">
              <a:rPr lang="nl-NL" smtClean="0"/>
              <a:t>28-01-2016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8A83-A3D2-44C6-A03D-CCC9B42D8EE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66D3-7B92-464E-A006-14FD3DD68C9C}" type="datetimeFigureOut">
              <a:rPr lang="nl-NL" smtClean="0"/>
              <a:t>28-01-2016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8A83-A3D2-44C6-A03D-CCC9B42D8EE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66D3-7B92-464E-A006-14FD3DD68C9C}" type="datetimeFigureOut">
              <a:rPr lang="nl-NL" smtClean="0"/>
              <a:t>28-01-2016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8A83-A3D2-44C6-A03D-CCC9B42D8EE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66D3-7B92-464E-A006-14FD3DD68C9C}" type="datetimeFigureOut">
              <a:rPr lang="nl-NL" smtClean="0"/>
              <a:t>28-01-2016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8A83-A3D2-44C6-A03D-CCC9B42D8EE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66D3-7B92-464E-A006-14FD3DD68C9C}" type="datetimeFigureOut">
              <a:rPr lang="nl-NL" smtClean="0"/>
              <a:t>28-01-2016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8A83-A3D2-44C6-A03D-CCC9B42D8EE4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66D3-7B92-464E-A006-14FD3DD68C9C}" type="datetimeFigureOut">
              <a:rPr lang="nl-NL" smtClean="0"/>
              <a:t>28-01-2016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8A83-A3D2-44C6-A03D-CCC9B42D8EE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66D3-7B92-464E-A006-14FD3DD68C9C}" type="datetimeFigureOut">
              <a:rPr lang="nl-NL" smtClean="0"/>
              <a:t>28-01-2016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8A83-A3D2-44C6-A03D-CCC9B42D8EE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66D3-7B92-464E-A006-14FD3DD68C9C}" type="datetimeFigureOut">
              <a:rPr lang="nl-NL" smtClean="0"/>
              <a:t>28-01-2016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8A83-A3D2-44C6-A03D-CCC9B42D8EE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66D3-7B92-464E-A006-14FD3DD68C9C}" type="datetimeFigureOut">
              <a:rPr lang="nl-NL" smtClean="0"/>
              <a:t>28-01-2016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8A83-A3D2-44C6-A03D-CCC9B42D8EE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A1A66D3-7B92-464E-A006-14FD3DD68C9C}" type="datetimeFigureOut">
              <a:rPr lang="nl-NL" smtClean="0"/>
              <a:t>28-01-2016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00E8A83-A3D2-44C6-A03D-CCC9B42D8EE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eniorplaza.nl/images/old/copied/hfd._19_-_mcgough,_roger_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www.seniorplaza.nl/images/old/copied/hfd._19_-_patten,_brian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Gedichten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1960-1980 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1526977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Sixties -Protestsongs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 V.S. Bob Dylan</a:t>
            </a:r>
          </a:p>
          <a:p>
            <a:r>
              <a:rPr lang="nl-NL" dirty="0" smtClean="0"/>
              <a:t>Boudewijn de Groot- Welterusten, meneer de president http</a:t>
            </a:r>
            <a:r>
              <a:rPr lang="nl-NL" dirty="0"/>
              <a:t>://www.youtube.com/watch?feature=player_detailpage&amp;v=zxYXLcy6WP8</a:t>
            </a:r>
          </a:p>
        </p:txBody>
      </p:sp>
    </p:spTree>
    <p:extLst>
      <p:ext uri="{BB962C8B-B14F-4D97-AF65-F5344CB8AC3E}">
        <p14:creationId xmlns:p14="http://schemas.microsoft.com/office/powerpoint/2010/main" val="1911939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Judith Herzberg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nl-NL" dirty="0"/>
              <a:t>Een kinderspiegel</a:t>
            </a:r>
          </a:p>
          <a:p>
            <a:endParaRPr lang="nl-NL" dirty="0"/>
          </a:p>
          <a:p>
            <a:r>
              <a:rPr lang="nl-NL" dirty="0"/>
              <a:t> 'Als ik oud word neem ik blonde krullen </a:t>
            </a:r>
          </a:p>
          <a:p>
            <a:r>
              <a:rPr lang="nl-NL" dirty="0"/>
              <a:t> ik neem geen spataders, geen onderkin,</a:t>
            </a:r>
          </a:p>
          <a:p>
            <a:r>
              <a:rPr lang="nl-NL" dirty="0"/>
              <a:t> en als ik rimpels krijg omdat ik vijftig ben </a:t>
            </a:r>
          </a:p>
          <a:p>
            <a:r>
              <a:rPr lang="nl-NL" dirty="0"/>
              <a:t> dan neem ik vrolijke, niet van die lange om mijn mond </a:t>
            </a:r>
          </a:p>
          <a:p>
            <a:r>
              <a:rPr lang="nl-NL" dirty="0"/>
              <a:t> alleen wat </a:t>
            </a:r>
            <a:r>
              <a:rPr lang="nl-NL" dirty="0" err="1"/>
              <a:t>kraaiepootjes</a:t>
            </a:r>
            <a:r>
              <a:rPr lang="nl-NL" dirty="0"/>
              <a:t> om mijn ogen. </a:t>
            </a:r>
          </a:p>
          <a:p>
            <a:endParaRPr lang="nl-NL" dirty="0"/>
          </a:p>
          <a:p>
            <a:r>
              <a:rPr lang="nl-NL" dirty="0"/>
              <a:t> Ik ga nooit liegen of bedriegen, waarom zou ik </a:t>
            </a:r>
          </a:p>
          <a:p>
            <a:r>
              <a:rPr lang="nl-NL" dirty="0"/>
              <a:t> en niemand gaat ooit liegen tegen mij. </a:t>
            </a:r>
          </a:p>
          <a:p>
            <a:r>
              <a:rPr lang="nl-NL" dirty="0"/>
              <a:t> Ik neem niet van die vieze vette </a:t>
            </a:r>
          </a:p>
          <a:p>
            <a:r>
              <a:rPr lang="nl-NL" dirty="0"/>
              <a:t> grijze pieken en ik ga zeker ook niet </a:t>
            </a:r>
          </a:p>
          <a:p>
            <a:r>
              <a:rPr lang="nl-NL" dirty="0"/>
              <a:t> stinken uit mijn mond. </a:t>
            </a:r>
          </a:p>
          <a:p>
            <a:endParaRPr lang="nl-NL" dirty="0"/>
          </a:p>
          <a:p>
            <a:r>
              <a:rPr lang="nl-NL" dirty="0"/>
              <a:t> Ik neem een hond, drie poezen en een geit </a:t>
            </a:r>
          </a:p>
          <a:p>
            <a:r>
              <a:rPr lang="nl-NL" dirty="0"/>
              <a:t> die binnen mag, dat is gezellig, </a:t>
            </a:r>
          </a:p>
          <a:p>
            <a:r>
              <a:rPr lang="nl-NL" dirty="0"/>
              <a:t> de keutels kunnen mij niet schelen. </a:t>
            </a:r>
          </a:p>
          <a:p>
            <a:r>
              <a:rPr lang="nl-NL" dirty="0"/>
              <a:t> De poezen mogen in mijn bed </a:t>
            </a:r>
          </a:p>
          <a:p>
            <a:r>
              <a:rPr lang="nl-NL" dirty="0"/>
              <a:t> de hond gaat op het kleedje. </a:t>
            </a:r>
          </a:p>
          <a:p>
            <a:endParaRPr lang="nl-NL" dirty="0"/>
          </a:p>
          <a:p>
            <a:r>
              <a:rPr lang="nl-NL" dirty="0"/>
              <a:t> Ik neem ook hele leuke planten met veel bloemen </a:t>
            </a:r>
          </a:p>
          <a:p>
            <a:r>
              <a:rPr lang="nl-NL" dirty="0"/>
              <a:t> niet van die saaie sprieten en geen luis, of zoiets raars. </a:t>
            </a:r>
          </a:p>
          <a:p>
            <a:r>
              <a:rPr lang="nl-NL" dirty="0"/>
              <a:t> Ik neem een hele lieve man die tamelijk beroemd is </a:t>
            </a:r>
          </a:p>
          <a:p>
            <a:r>
              <a:rPr lang="nl-NL" dirty="0"/>
              <a:t> de hele dag en ook de hele nacht </a:t>
            </a:r>
          </a:p>
          <a:p>
            <a:r>
              <a:rPr lang="nl-NL" dirty="0"/>
              <a:t> blijven wij alsmaar bij elkaar.' </a:t>
            </a: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627784" y="1268760"/>
            <a:ext cx="4230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000" dirty="0" smtClean="0"/>
          </a:p>
          <a:p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11007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Rutger Kopland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Dichter van de melancholie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/>
              <a:t>Jonge sla</a:t>
            </a:r>
          </a:p>
          <a:p>
            <a:pPr marL="0" indent="0">
              <a:buNone/>
            </a:pPr>
            <a:r>
              <a:rPr lang="nl-NL" dirty="0"/>
              <a:t>Alles kan ik verdragen</a:t>
            </a:r>
          </a:p>
          <a:p>
            <a:pPr marL="0" indent="0">
              <a:buNone/>
            </a:pPr>
            <a:r>
              <a:rPr lang="nl-NL" dirty="0"/>
              <a:t>het verdorren van de bonen,</a:t>
            </a:r>
          </a:p>
          <a:p>
            <a:pPr marL="0" indent="0">
              <a:buNone/>
            </a:pPr>
            <a:r>
              <a:rPr lang="nl-NL" dirty="0"/>
              <a:t>stervende bloemen, het hoekje</a:t>
            </a:r>
          </a:p>
          <a:p>
            <a:pPr marL="0" indent="0">
              <a:buNone/>
            </a:pPr>
            <a:r>
              <a:rPr lang="nl-NL" dirty="0"/>
              <a:t>aardappelen kan ik met droge ogen</a:t>
            </a:r>
          </a:p>
          <a:p>
            <a:pPr marL="0" indent="0">
              <a:buNone/>
            </a:pPr>
            <a:r>
              <a:rPr lang="nl-NL" dirty="0"/>
              <a:t>zien rooien, daar ben ik</a:t>
            </a:r>
          </a:p>
          <a:p>
            <a:pPr marL="0" indent="0">
              <a:buNone/>
            </a:pPr>
            <a:r>
              <a:rPr lang="nl-NL" dirty="0"/>
              <a:t>werkelijk hard in.</a:t>
            </a:r>
          </a:p>
          <a:p>
            <a:pPr marL="0" indent="0">
              <a:buNone/>
            </a:pPr>
            <a:r>
              <a:rPr lang="nl-NL" dirty="0"/>
              <a:t>Maar jonge sla in september</a:t>
            </a:r>
          </a:p>
          <a:p>
            <a:pPr marL="0" indent="0">
              <a:buNone/>
            </a:pPr>
            <a:r>
              <a:rPr lang="nl-NL" dirty="0"/>
              <a:t>net geplant, slap nog</a:t>
            </a:r>
          </a:p>
          <a:p>
            <a:pPr marL="0" indent="0">
              <a:buNone/>
            </a:pPr>
            <a:r>
              <a:rPr lang="nl-NL" dirty="0"/>
              <a:t>In vochtige bedjes, nee.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Uit</a:t>
            </a:r>
            <a:r>
              <a:rPr lang="nl-NL" dirty="0"/>
              <a:t>: </a:t>
            </a:r>
            <a:r>
              <a:rPr lang="nl-NL" i="1" dirty="0"/>
              <a:t>Alles op de fiets</a:t>
            </a:r>
            <a:r>
              <a:rPr lang="nl-NL" dirty="0"/>
              <a:t>, 1969.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2609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623255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nl-NL" dirty="0"/>
              <a:t>Kopland en de </a:t>
            </a:r>
            <a:r>
              <a:rPr lang="nl-NL" dirty="0" err="1" smtClean="0"/>
              <a:t>Beatles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en-US" dirty="0" smtClean="0"/>
              <a:t>The </a:t>
            </a:r>
            <a:r>
              <a:rPr lang="en-US" dirty="0"/>
              <a:t>Fool on the Hill </a:t>
            </a:r>
            <a:br>
              <a:rPr lang="en-US" dirty="0"/>
            </a:br>
            <a:r>
              <a:rPr lang="en-US" sz="1200" dirty="0" smtClean="0"/>
              <a:t>http</a:t>
            </a:r>
            <a:r>
              <a:rPr lang="en-US" sz="1200" dirty="0"/>
              <a:t>://home.hccnet.nl/alphons.beek/truus.htm</a:t>
            </a:r>
            <a:br>
              <a:rPr lang="en-US" sz="1200" dirty="0"/>
            </a:b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22738" y="2125663"/>
            <a:ext cx="82296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4360925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  <a:p>
            <a:r>
              <a:rPr lang="nl-NL" sz="4400" dirty="0"/>
              <a:t>Day </a:t>
            </a:r>
            <a:r>
              <a:rPr lang="nl-NL" sz="4400" dirty="0" err="1"/>
              <a:t>after</a:t>
            </a:r>
            <a:r>
              <a:rPr lang="nl-NL" sz="4400" dirty="0"/>
              <a:t> </a:t>
            </a:r>
            <a:r>
              <a:rPr lang="nl-NL" sz="4400" dirty="0" err="1"/>
              <a:t>day</a:t>
            </a:r>
            <a:r>
              <a:rPr lang="nl-NL" sz="4400" dirty="0"/>
              <a:t>, </a:t>
            </a:r>
            <a:r>
              <a:rPr lang="nl-NL" sz="4400" dirty="0" err="1"/>
              <a:t>alone</a:t>
            </a:r>
            <a:r>
              <a:rPr lang="nl-NL" sz="4400" dirty="0"/>
              <a:t> on the </a:t>
            </a:r>
            <a:r>
              <a:rPr lang="nl-NL" sz="4400" dirty="0" err="1"/>
              <a:t>hill</a:t>
            </a:r>
            <a:r>
              <a:rPr lang="nl-NL" sz="4400" dirty="0"/>
              <a:t>,</a:t>
            </a:r>
          </a:p>
          <a:p>
            <a:r>
              <a:rPr lang="nl-NL" sz="4400" dirty="0"/>
              <a:t>The man </a:t>
            </a:r>
            <a:r>
              <a:rPr lang="nl-NL" sz="4400" dirty="0" err="1"/>
              <a:t>with</a:t>
            </a:r>
            <a:r>
              <a:rPr lang="nl-NL" sz="4400" dirty="0"/>
              <a:t> the </a:t>
            </a:r>
            <a:r>
              <a:rPr lang="nl-NL" sz="4400" dirty="0" err="1"/>
              <a:t>foolish</a:t>
            </a:r>
            <a:r>
              <a:rPr lang="nl-NL" sz="4400" dirty="0"/>
              <a:t> </a:t>
            </a:r>
            <a:r>
              <a:rPr lang="nl-NL" sz="4400" dirty="0" err="1"/>
              <a:t>grin</a:t>
            </a:r>
            <a:endParaRPr lang="nl-NL" sz="4400" dirty="0"/>
          </a:p>
          <a:p>
            <a:r>
              <a:rPr lang="nl-NL" sz="4400" dirty="0"/>
              <a:t>is </a:t>
            </a:r>
            <a:r>
              <a:rPr lang="nl-NL" sz="4400" dirty="0" err="1"/>
              <a:t>keeping</a:t>
            </a:r>
            <a:r>
              <a:rPr lang="nl-NL" sz="4400" dirty="0"/>
              <a:t> </a:t>
            </a:r>
            <a:r>
              <a:rPr lang="nl-NL" sz="4400" dirty="0" err="1"/>
              <a:t>perfectly</a:t>
            </a:r>
            <a:r>
              <a:rPr lang="nl-NL" sz="4400" dirty="0"/>
              <a:t> </a:t>
            </a:r>
            <a:r>
              <a:rPr lang="nl-NL" sz="4400" dirty="0" err="1"/>
              <a:t>still</a:t>
            </a:r>
            <a:r>
              <a:rPr lang="nl-NL" sz="4400" dirty="0"/>
              <a:t>.</a:t>
            </a:r>
          </a:p>
          <a:p>
            <a:r>
              <a:rPr lang="nl-NL" sz="4400" dirty="0"/>
              <a:t>But </a:t>
            </a:r>
            <a:r>
              <a:rPr lang="nl-NL" sz="4400" dirty="0" err="1"/>
              <a:t>nobody</a:t>
            </a:r>
            <a:r>
              <a:rPr lang="nl-NL" sz="4400" dirty="0"/>
              <a:t> wants </a:t>
            </a:r>
            <a:r>
              <a:rPr lang="nl-NL" sz="4400" dirty="0" err="1"/>
              <a:t>to</a:t>
            </a:r>
            <a:r>
              <a:rPr lang="nl-NL" sz="4400" dirty="0"/>
              <a:t> </a:t>
            </a:r>
            <a:r>
              <a:rPr lang="nl-NL" sz="4400" dirty="0" err="1"/>
              <a:t>know</a:t>
            </a:r>
            <a:r>
              <a:rPr lang="nl-NL" sz="4400" dirty="0"/>
              <a:t> </a:t>
            </a:r>
            <a:r>
              <a:rPr lang="nl-NL" sz="4400" dirty="0" err="1"/>
              <a:t>him</a:t>
            </a:r>
            <a:r>
              <a:rPr lang="nl-NL" sz="4400" dirty="0"/>
              <a:t>,</a:t>
            </a:r>
          </a:p>
          <a:p>
            <a:r>
              <a:rPr lang="nl-NL" sz="4400" dirty="0" err="1"/>
              <a:t>they</a:t>
            </a:r>
            <a:r>
              <a:rPr lang="nl-NL" sz="4400" dirty="0"/>
              <a:t> </a:t>
            </a:r>
            <a:r>
              <a:rPr lang="nl-NL" sz="4400" dirty="0" err="1"/>
              <a:t>can</a:t>
            </a:r>
            <a:r>
              <a:rPr lang="nl-NL" sz="4400" dirty="0"/>
              <a:t> </a:t>
            </a:r>
            <a:r>
              <a:rPr lang="nl-NL" sz="4400" dirty="0" err="1"/>
              <a:t>see</a:t>
            </a:r>
            <a:r>
              <a:rPr lang="nl-NL" sz="4400" dirty="0"/>
              <a:t> </a:t>
            </a:r>
            <a:r>
              <a:rPr lang="nl-NL" sz="4400" dirty="0" err="1"/>
              <a:t>he's</a:t>
            </a:r>
            <a:r>
              <a:rPr lang="nl-NL" sz="4400" dirty="0"/>
              <a:t> </a:t>
            </a:r>
            <a:r>
              <a:rPr lang="nl-NL" sz="4400" dirty="0" err="1"/>
              <a:t>just</a:t>
            </a:r>
            <a:r>
              <a:rPr lang="nl-NL" sz="4400" dirty="0"/>
              <a:t> a </a:t>
            </a:r>
            <a:r>
              <a:rPr lang="nl-NL" sz="4400" dirty="0" smtClean="0"/>
              <a:t>fool</a:t>
            </a:r>
            <a:endParaRPr lang="nl-NL" sz="4400" dirty="0"/>
          </a:p>
          <a:p>
            <a:r>
              <a:rPr lang="nl-NL" sz="4400" dirty="0" err="1"/>
              <a:t>and</a:t>
            </a:r>
            <a:r>
              <a:rPr lang="nl-NL" sz="4400" dirty="0"/>
              <a:t> he never </a:t>
            </a:r>
            <a:r>
              <a:rPr lang="nl-NL" sz="4400" dirty="0" err="1"/>
              <a:t>gives</a:t>
            </a:r>
            <a:r>
              <a:rPr lang="nl-NL" sz="4400" dirty="0"/>
              <a:t> </a:t>
            </a:r>
            <a:r>
              <a:rPr lang="nl-NL" sz="4400" dirty="0" err="1"/>
              <a:t>an</a:t>
            </a:r>
            <a:r>
              <a:rPr lang="nl-NL" sz="4400" dirty="0"/>
              <a:t> </a:t>
            </a:r>
            <a:r>
              <a:rPr lang="nl-NL" sz="4400" dirty="0" err="1"/>
              <a:t>answer</a:t>
            </a:r>
            <a:r>
              <a:rPr lang="nl-NL" sz="4400" dirty="0"/>
              <a:t>.</a:t>
            </a:r>
          </a:p>
          <a:p>
            <a:r>
              <a:rPr lang="nl-NL" sz="4400" dirty="0"/>
              <a:t>But the fool on the </a:t>
            </a:r>
            <a:r>
              <a:rPr lang="nl-NL" sz="4400" dirty="0" err="1"/>
              <a:t>hill</a:t>
            </a:r>
            <a:r>
              <a:rPr lang="nl-NL" sz="4400" dirty="0"/>
              <a:t> </a:t>
            </a:r>
            <a:r>
              <a:rPr lang="nl-NL" sz="4400" dirty="0" err="1"/>
              <a:t>sees</a:t>
            </a:r>
            <a:r>
              <a:rPr lang="nl-NL" sz="4400" dirty="0"/>
              <a:t> the </a:t>
            </a:r>
            <a:r>
              <a:rPr lang="nl-NL" sz="4400" dirty="0" err="1"/>
              <a:t>sun</a:t>
            </a:r>
            <a:r>
              <a:rPr lang="nl-NL" sz="4400" dirty="0"/>
              <a:t> </a:t>
            </a:r>
            <a:r>
              <a:rPr lang="nl-NL" sz="4400" dirty="0" err="1"/>
              <a:t>going</a:t>
            </a:r>
            <a:r>
              <a:rPr lang="nl-NL" sz="4400" dirty="0"/>
              <a:t> down</a:t>
            </a:r>
          </a:p>
          <a:p>
            <a:r>
              <a:rPr lang="nl-NL" sz="4400" dirty="0" err="1"/>
              <a:t>and</a:t>
            </a:r>
            <a:r>
              <a:rPr lang="nl-NL" sz="4400" dirty="0"/>
              <a:t> the </a:t>
            </a:r>
            <a:r>
              <a:rPr lang="nl-NL" sz="4400" dirty="0" err="1"/>
              <a:t>eyes</a:t>
            </a:r>
            <a:r>
              <a:rPr lang="nl-NL" sz="4400" dirty="0"/>
              <a:t> in his </a:t>
            </a:r>
            <a:r>
              <a:rPr lang="nl-NL" sz="4400" dirty="0" err="1"/>
              <a:t>head</a:t>
            </a:r>
            <a:r>
              <a:rPr lang="nl-NL" sz="4400" dirty="0"/>
              <a:t> </a:t>
            </a:r>
            <a:r>
              <a:rPr lang="nl-NL" sz="4400" dirty="0" err="1"/>
              <a:t>see</a:t>
            </a:r>
            <a:r>
              <a:rPr lang="nl-NL" sz="4400" dirty="0"/>
              <a:t> the </a:t>
            </a:r>
            <a:r>
              <a:rPr lang="nl-NL" sz="4400" dirty="0" err="1"/>
              <a:t>world</a:t>
            </a:r>
            <a:r>
              <a:rPr lang="nl-NL" sz="4400" dirty="0"/>
              <a:t> spinning </a:t>
            </a:r>
            <a:r>
              <a:rPr lang="nl-NL" sz="4400" dirty="0" err="1"/>
              <a:t>round</a:t>
            </a:r>
            <a:r>
              <a:rPr lang="nl-NL" sz="4400" dirty="0"/>
              <a:t>.</a:t>
            </a:r>
          </a:p>
          <a:p>
            <a:r>
              <a:rPr lang="nl-NL" sz="4400" dirty="0" smtClean="0"/>
              <a:t>Well </a:t>
            </a:r>
            <a:r>
              <a:rPr lang="nl-NL" sz="4400" dirty="0"/>
              <a:t>on the way, </a:t>
            </a:r>
            <a:r>
              <a:rPr lang="nl-NL" sz="4400" dirty="0" err="1"/>
              <a:t>head</a:t>
            </a:r>
            <a:r>
              <a:rPr lang="nl-NL" sz="4400" dirty="0"/>
              <a:t> in the </a:t>
            </a:r>
            <a:r>
              <a:rPr lang="nl-NL" sz="4400" dirty="0" err="1"/>
              <a:t>cloud</a:t>
            </a:r>
            <a:r>
              <a:rPr lang="nl-NL" sz="4400" dirty="0"/>
              <a:t>,</a:t>
            </a:r>
          </a:p>
          <a:p>
            <a:r>
              <a:rPr lang="nl-NL" sz="4400" dirty="0"/>
              <a:t>The man </a:t>
            </a:r>
            <a:r>
              <a:rPr lang="nl-NL" sz="4400" dirty="0" err="1"/>
              <a:t>with</a:t>
            </a:r>
            <a:r>
              <a:rPr lang="nl-NL" sz="4400" dirty="0"/>
              <a:t> the </a:t>
            </a:r>
            <a:r>
              <a:rPr lang="nl-NL" sz="4400" dirty="0" err="1"/>
              <a:t>thousand</a:t>
            </a:r>
            <a:r>
              <a:rPr lang="nl-NL" sz="4400" dirty="0"/>
              <a:t> </a:t>
            </a:r>
            <a:r>
              <a:rPr lang="nl-NL" sz="4400" dirty="0" err="1"/>
              <a:t>voices</a:t>
            </a:r>
            <a:endParaRPr lang="nl-NL" sz="4400" dirty="0"/>
          </a:p>
          <a:p>
            <a:r>
              <a:rPr lang="nl-NL" sz="4400" dirty="0" err="1"/>
              <a:t>talking</a:t>
            </a:r>
            <a:r>
              <a:rPr lang="nl-NL" sz="4400" dirty="0"/>
              <a:t> </a:t>
            </a:r>
            <a:r>
              <a:rPr lang="nl-NL" sz="4400" dirty="0" err="1"/>
              <a:t>perfectly</a:t>
            </a:r>
            <a:r>
              <a:rPr lang="nl-NL" sz="4400" dirty="0"/>
              <a:t> </a:t>
            </a:r>
            <a:r>
              <a:rPr lang="nl-NL" sz="4400" dirty="0" err="1"/>
              <a:t>loud</a:t>
            </a:r>
            <a:r>
              <a:rPr lang="nl-NL" sz="4400" dirty="0"/>
              <a:t>.</a:t>
            </a:r>
          </a:p>
          <a:p>
            <a:endParaRPr lang="nl-NL" sz="4400" dirty="0"/>
          </a:p>
          <a:p>
            <a:r>
              <a:rPr lang="nl-NL" sz="4400" dirty="0" smtClean="0"/>
              <a:t>But </a:t>
            </a:r>
            <a:r>
              <a:rPr lang="nl-NL" sz="4400" dirty="0" err="1"/>
              <a:t>nobody</a:t>
            </a:r>
            <a:r>
              <a:rPr lang="nl-NL" sz="4400" dirty="0"/>
              <a:t> ever </a:t>
            </a:r>
            <a:r>
              <a:rPr lang="nl-NL" sz="4400" dirty="0" err="1"/>
              <a:t>hears</a:t>
            </a:r>
            <a:r>
              <a:rPr lang="nl-NL" sz="4400" dirty="0"/>
              <a:t> </a:t>
            </a:r>
            <a:r>
              <a:rPr lang="nl-NL" sz="4400" dirty="0" err="1"/>
              <a:t>him</a:t>
            </a:r>
            <a:endParaRPr lang="nl-NL" sz="4400" dirty="0"/>
          </a:p>
          <a:p>
            <a:r>
              <a:rPr lang="nl-NL" sz="4400" dirty="0"/>
              <a:t>or the sound he </a:t>
            </a:r>
            <a:r>
              <a:rPr lang="nl-NL" sz="4400" dirty="0" err="1"/>
              <a:t>appears</a:t>
            </a:r>
            <a:r>
              <a:rPr lang="nl-NL" sz="4400" dirty="0"/>
              <a:t> </a:t>
            </a:r>
            <a:r>
              <a:rPr lang="nl-NL" sz="4400" dirty="0" err="1"/>
              <a:t>to</a:t>
            </a:r>
            <a:r>
              <a:rPr lang="nl-NL" sz="4400" dirty="0"/>
              <a:t> make</a:t>
            </a:r>
          </a:p>
          <a:p>
            <a:r>
              <a:rPr lang="nl-NL" sz="4400" dirty="0" err="1"/>
              <a:t>and</a:t>
            </a:r>
            <a:r>
              <a:rPr lang="nl-NL" sz="4400" dirty="0"/>
              <a:t> he never </a:t>
            </a:r>
            <a:r>
              <a:rPr lang="nl-NL" sz="4400" dirty="0" err="1"/>
              <a:t>seems</a:t>
            </a:r>
            <a:r>
              <a:rPr lang="nl-NL" sz="4400" dirty="0"/>
              <a:t> </a:t>
            </a:r>
            <a:r>
              <a:rPr lang="nl-NL" sz="4400" dirty="0" err="1"/>
              <a:t>to</a:t>
            </a:r>
            <a:r>
              <a:rPr lang="nl-NL" sz="4400" dirty="0"/>
              <a:t> </a:t>
            </a:r>
            <a:r>
              <a:rPr lang="nl-NL" sz="4400" dirty="0" err="1"/>
              <a:t>notice</a:t>
            </a:r>
            <a:r>
              <a:rPr lang="nl-NL" sz="4400" dirty="0"/>
              <a:t>.</a:t>
            </a:r>
          </a:p>
          <a:p>
            <a:r>
              <a:rPr lang="nl-NL" sz="4400" dirty="0"/>
              <a:t>But the fool on the </a:t>
            </a:r>
            <a:r>
              <a:rPr lang="nl-NL" sz="4400" dirty="0" err="1"/>
              <a:t>hill</a:t>
            </a:r>
            <a:r>
              <a:rPr lang="nl-NL" sz="4400" dirty="0"/>
              <a:t> </a:t>
            </a:r>
            <a:r>
              <a:rPr lang="nl-NL" sz="4400" dirty="0" err="1"/>
              <a:t>sees</a:t>
            </a:r>
            <a:r>
              <a:rPr lang="nl-NL" sz="4400" dirty="0"/>
              <a:t> the </a:t>
            </a:r>
            <a:r>
              <a:rPr lang="nl-NL" sz="4400" dirty="0" err="1"/>
              <a:t>sun</a:t>
            </a:r>
            <a:r>
              <a:rPr lang="nl-NL" sz="4400" dirty="0"/>
              <a:t> </a:t>
            </a:r>
            <a:r>
              <a:rPr lang="nl-NL" sz="4400" dirty="0" err="1"/>
              <a:t>going</a:t>
            </a:r>
            <a:r>
              <a:rPr lang="nl-NL" sz="4400" dirty="0"/>
              <a:t> down</a:t>
            </a:r>
          </a:p>
          <a:p>
            <a:r>
              <a:rPr lang="nl-NL" sz="4400" dirty="0" err="1"/>
              <a:t>and</a:t>
            </a:r>
            <a:r>
              <a:rPr lang="nl-NL" sz="4400" dirty="0"/>
              <a:t> the </a:t>
            </a:r>
            <a:r>
              <a:rPr lang="nl-NL" sz="4400" dirty="0" err="1"/>
              <a:t>eyes</a:t>
            </a:r>
            <a:r>
              <a:rPr lang="nl-NL" sz="4400" dirty="0"/>
              <a:t> in his </a:t>
            </a:r>
            <a:r>
              <a:rPr lang="nl-NL" sz="4400" dirty="0" err="1"/>
              <a:t>head</a:t>
            </a:r>
            <a:r>
              <a:rPr lang="nl-NL" sz="4400" dirty="0"/>
              <a:t> </a:t>
            </a:r>
            <a:r>
              <a:rPr lang="nl-NL" sz="4400" dirty="0" err="1"/>
              <a:t>see</a:t>
            </a:r>
            <a:r>
              <a:rPr lang="nl-NL" sz="4400" dirty="0"/>
              <a:t> the </a:t>
            </a:r>
            <a:r>
              <a:rPr lang="nl-NL" sz="4400" dirty="0" err="1"/>
              <a:t>world</a:t>
            </a:r>
            <a:r>
              <a:rPr lang="nl-NL" sz="4400" dirty="0"/>
              <a:t> spinning </a:t>
            </a:r>
            <a:r>
              <a:rPr lang="nl-NL" sz="4400" dirty="0" err="1"/>
              <a:t>round</a:t>
            </a:r>
            <a:r>
              <a:rPr lang="nl-NL" sz="4400" dirty="0"/>
              <a:t>.</a:t>
            </a:r>
          </a:p>
          <a:p>
            <a:r>
              <a:rPr lang="nl-NL" sz="4400" dirty="0" err="1" smtClean="0"/>
              <a:t>And</a:t>
            </a:r>
            <a:r>
              <a:rPr lang="nl-NL" sz="4400" dirty="0" smtClean="0"/>
              <a:t> </a:t>
            </a:r>
            <a:r>
              <a:rPr lang="nl-NL" sz="4400" dirty="0" err="1"/>
              <a:t>nobody</a:t>
            </a:r>
            <a:r>
              <a:rPr lang="nl-NL" sz="4400" dirty="0"/>
              <a:t> </a:t>
            </a:r>
            <a:r>
              <a:rPr lang="nl-NL" sz="4400" dirty="0" err="1"/>
              <a:t>seems</a:t>
            </a:r>
            <a:r>
              <a:rPr lang="nl-NL" sz="4400" dirty="0"/>
              <a:t> </a:t>
            </a:r>
            <a:r>
              <a:rPr lang="nl-NL" sz="4400" dirty="0" err="1"/>
              <a:t>to</a:t>
            </a:r>
            <a:r>
              <a:rPr lang="nl-NL" sz="4400" dirty="0"/>
              <a:t> </a:t>
            </a:r>
            <a:r>
              <a:rPr lang="nl-NL" sz="4400" dirty="0" err="1"/>
              <a:t>like</a:t>
            </a:r>
            <a:r>
              <a:rPr lang="nl-NL" sz="4400" dirty="0"/>
              <a:t> </a:t>
            </a:r>
            <a:r>
              <a:rPr lang="nl-NL" sz="4400" dirty="0" err="1"/>
              <a:t>him</a:t>
            </a:r>
            <a:r>
              <a:rPr lang="nl-NL" sz="4400" dirty="0"/>
              <a:t>,</a:t>
            </a:r>
          </a:p>
          <a:p>
            <a:r>
              <a:rPr lang="nl-NL" sz="4400" dirty="0" err="1"/>
              <a:t>they</a:t>
            </a:r>
            <a:r>
              <a:rPr lang="nl-NL" sz="4400" dirty="0"/>
              <a:t> </a:t>
            </a:r>
            <a:r>
              <a:rPr lang="nl-NL" sz="4400" dirty="0" err="1"/>
              <a:t>can</a:t>
            </a:r>
            <a:r>
              <a:rPr lang="nl-NL" sz="4400" dirty="0"/>
              <a:t> </a:t>
            </a:r>
            <a:r>
              <a:rPr lang="nl-NL" sz="4400" dirty="0" err="1"/>
              <a:t>tell</a:t>
            </a:r>
            <a:r>
              <a:rPr lang="nl-NL" sz="4400" dirty="0"/>
              <a:t> </a:t>
            </a:r>
            <a:r>
              <a:rPr lang="nl-NL" sz="4400" dirty="0" err="1"/>
              <a:t>what</a:t>
            </a:r>
            <a:r>
              <a:rPr lang="nl-NL" sz="4400" dirty="0"/>
              <a:t> he wants </a:t>
            </a:r>
            <a:r>
              <a:rPr lang="nl-NL" sz="4400" dirty="0" err="1"/>
              <a:t>to</a:t>
            </a:r>
            <a:r>
              <a:rPr lang="nl-NL" sz="4400" dirty="0"/>
              <a:t> do</a:t>
            </a:r>
          </a:p>
          <a:p>
            <a:r>
              <a:rPr lang="nl-NL" sz="4400" dirty="0" err="1"/>
              <a:t>and</a:t>
            </a:r>
            <a:r>
              <a:rPr lang="nl-NL" sz="4400" dirty="0"/>
              <a:t> he never shows his </a:t>
            </a:r>
            <a:r>
              <a:rPr lang="nl-NL" sz="4400" dirty="0" err="1"/>
              <a:t>feelings</a:t>
            </a:r>
            <a:r>
              <a:rPr lang="nl-NL" sz="4400" dirty="0"/>
              <a:t>.</a:t>
            </a:r>
          </a:p>
          <a:p>
            <a:r>
              <a:rPr lang="nl-NL" sz="4400" dirty="0"/>
              <a:t>But the fool on the </a:t>
            </a:r>
            <a:r>
              <a:rPr lang="nl-NL" sz="4400" dirty="0" err="1"/>
              <a:t>hill</a:t>
            </a:r>
            <a:r>
              <a:rPr lang="nl-NL" sz="4400" dirty="0"/>
              <a:t> </a:t>
            </a:r>
            <a:r>
              <a:rPr lang="nl-NL" sz="4400" dirty="0" err="1"/>
              <a:t>sees</a:t>
            </a:r>
            <a:r>
              <a:rPr lang="nl-NL" sz="4400" dirty="0"/>
              <a:t> the </a:t>
            </a:r>
            <a:r>
              <a:rPr lang="nl-NL" sz="4400" dirty="0" err="1"/>
              <a:t>sun</a:t>
            </a:r>
            <a:r>
              <a:rPr lang="nl-NL" sz="4400" dirty="0"/>
              <a:t> </a:t>
            </a:r>
            <a:r>
              <a:rPr lang="nl-NL" sz="4400" dirty="0" err="1"/>
              <a:t>going</a:t>
            </a:r>
            <a:r>
              <a:rPr lang="nl-NL" sz="4400" dirty="0"/>
              <a:t> down</a:t>
            </a:r>
          </a:p>
          <a:p>
            <a:r>
              <a:rPr lang="nl-NL" sz="4400" dirty="0" err="1"/>
              <a:t>and</a:t>
            </a:r>
            <a:r>
              <a:rPr lang="nl-NL" sz="4400" dirty="0"/>
              <a:t> the </a:t>
            </a:r>
            <a:r>
              <a:rPr lang="nl-NL" sz="4400" dirty="0" err="1"/>
              <a:t>eyes</a:t>
            </a:r>
            <a:r>
              <a:rPr lang="nl-NL" sz="4400" dirty="0"/>
              <a:t> in his </a:t>
            </a:r>
            <a:r>
              <a:rPr lang="nl-NL" sz="4400" dirty="0" err="1"/>
              <a:t>head</a:t>
            </a:r>
            <a:r>
              <a:rPr lang="nl-NL" sz="4400" dirty="0"/>
              <a:t> </a:t>
            </a:r>
            <a:r>
              <a:rPr lang="nl-NL" sz="4400" dirty="0" err="1"/>
              <a:t>see</a:t>
            </a:r>
            <a:r>
              <a:rPr lang="nl-NL" sz="4400" dirty="0"/>
              <a:t> the </a:t>
            </a:r>
            <a:r>
              <a:rPr lang="nl-NL" sz="4400" dirty="0" err="1"/>
              <a:t>world</a:t>
            </a:r>
            <a:r>
              <a:rPr lang="nl-NL" sz="4400" dirty="0"/>
              <a:t> spinning </a:t>
            </a:r>
            <a:r>
              <a:rPr lang="nl-NL" sz="4400" dirty="0" err="1"/>
              <a:t>round</a:t>
            </a:r>
            <a:r>
              <a:rPr lang="nl-NL" sz="4400" dirty="0"/>
              <a:t>.</a:t>
            </a:r>
          </a:p>
          <a:p>
            <a:r>
              <a:rPr lang="nl-NL" sz="4400" dirty="0" smtClean="0"/>
              <a:t>He </a:t>
            </a:r>
            <a:r>
              <a:rPr lang="nl-NL" sz="4400" dirty="0"/>
              <a:t>never </a:t>
            </a:r>
            <a:r>
              <a:rPr lang="nl-NL" sz="4400" dirty="0" err="1"/>
              <a:t>listens</a:t>
            </a:r>
            <a:r>
              <a:rPr lang="nl-NL" sz="4400" dirty="0"/>
              <a:t> </a:t>
            </a:r>
            <a:r>
              <a:rPr lang="nl-NL" sz="4400" dirty="0" err="1"/>
              <a:t>to</a:t>
            </a:r>
            <a:r>
              <a:rPr lang="nl-NL" sz="4400" dirty="0"/>
              <a:t> </a:t>
            </a:r>
            <a:r>
              <a:rPr lang="nl-NL" sz="4400" dirty="0" err="1"/>
              <a:t>them</a:t>
            </a:r>
            <a:r>
              <a:rPr lang="nl-NL" sz="4400" dirty="0"/>
              <a:t>,</a:t>
            </a:r>
          </a:p>
          <a:p>
            <a:r>
              <a:rPr lang="nl-NL" sz="4400" dirty="0"/>
              <a:t>he </a:t>
            </a:r>
            <a:r>
              <a:rPr lang="nl-NL" sz="4400" dirty="0" err="1"/>
              <a:t>know</a:t>
            </a:r>
            <a:r>
              <a:rPr lang="nl-NL" sz="4400" dirty="0"/>
              <a:t> </a:t>
            </a:r>
            <a:r>
              <a:rPr lang="nl-NL" sz="4400" dirty="0" err="1"/>
              <a:t>that</a:t>
            </a:r>
            <a:r>
              <a:rPr lang="nl-NL" sz="4400" dirty="0"/>
              <a:t> </a:t>
            </a:r>
            <a:r>
              <a:rPr lang="nl-NL" sz="4400" dirty="0" err="1"/>
              <a:t>they're</a:t>
            </a:r>
            <a:r>
              <a:rPr lang="nl-NL" sz="4400" dirty="0"/>
              <a:t> </a:t>
            </a:r>
            <a:r>
              <a:rPr lang="nl-NL" sz="4400" dirty="0" err="1"/>
              <a:t>fools</a:t>
            </a:r>
            <a:r>
              <a:rPr lang="nl-NL" sz="4400" dirty="0"/>
              <a:t>.</a:t>
            </a:r>
          </a:p>
          <a:p>
            <a:r>
              <a:rPr lang="nl-NL" sz="4400" dirty="0" err="1"/>
              <a:t>They</a:t>
            </a:r>
            <a:r>
              <a:rPr lang="nl-NL" sz="4400" dirty="0"/>
              <a:t> </a:t>
            </a:r>
            <a:r>
              <a:rPr lang="nl-NL" sz="4400" dirty="0" err="1"/>
              <a:t>don't</a:t>
            </a:r>
            <a:r>
              <a:rPr lang="nl-NL" sz="4400" dirty="0"/>
              <a:t> </a:t>
            </a:r>
            <a:r>
              <a:rPr lang="nl-NL" sz="4400" dirty="0" err="1"/>
              <a:t>like</a:t>
            </a:r>
            <a:r>
              <a:rPr lang="nl-NL" sz="4400" dirty="0"/>
              <a:t> </a:t>
            </a:r>
            <a:r>
              <a:rPr lang="nl-NL" sz="4400" dirty="0" err="1"/>
              <a:t>him</a:t>
            </a:r>
            <a:r>
              <a:rPr lang="nl-NL" sz="4400" dirty="0"/>
              <a:t>.</a:t>
            </a:r>
          </a:p>
          <a:p>
            <a:r>
              <a:rPr lang="nl-NL" sz="4400" dirty="0"/>
              <a:t>The fool on the </a:t>
            </a:r>
            <a:r>
              <a:rPr lang="nl-NL" sz="4400" dirty="0" err="1"/>
              <a:t>hill</a:t>
            </a:r>
            <a:r>
              <a:rPr lang="nl-NL" sz="4400" dirty="0"/>
              <a:t> </a:t>
            </a:r>
            <a:r>
              <a:rPr lang="nl-NL" sz="4400" dirty="0" err="1"/>
              <a:t>sees</a:t>
            </a:r>
            <a:r>
              <a:rPr lang="nl-NL" sz="4400" dirty="0"/>
              <a:t> the </a:t>
            </a:r>
            <a:r>
              <a:rPr lang="nl-NL" sz="4400" dirty="0" err="1"/>
              <a:t>sun</a:t>
            </a:r>
            <a:r>
              <a:rPr lang="nl-NL" sz="4400" dirty="0"/>
              <a:t> </a:t>
            </a:r>
            <a:r>
              <a:rPr lang="nl-NL" sz="4400" dirty="0" err="1"/>
              <a:t>going</a:t>
            </a:r>
            <a:r>
              <a:rPr lang="nl-NL" sz="4400" dirty="0"/>
              <a:t> down</a:t>
            </a:r>
          </a:p>
          <a:p>
            <a:r>
              <a:rPr lang="nl-NL" sz="4400" dirty="0" err="1"/>
              <a:t>and</a:t>
            </a:r>
            <a:r>
              <a:rPr lang="nl-NL" sz="4400" dirty="0"/>
              <a:t> the </a:t>
            </a:r>
            <a:r>
              <a:rPr lang="nl-NL" sz="4400" dirty="0" err="1"/>
              <a:t>eyes</a:t>
            </a:r>
            <a:r>
              <a:rPr lang="nl-NL" sz="4400" dirty="0"/>
              <a:t> in his </a:t>
            </a:r>
            <a:r>
              <a:rPr lang="nl-NL" sz="4400" dirty="0" err="1"/>
              <a:t>head</a:t>
            </a:r>
            <a:r>
              <a:rPr lang="nl-NL" sz="4400" dirty="0"/>
              <a:t> </a:t>
            </a:r>
            <a:r>
              <a:rPr lang="nl-NL" sz="4400" dirty="0" err="1"/>
              <a:t>see</a:t>
            </a:r>
            <a:r>
              <a:rPr lang="nl-NL" sz="4400" dirty="0"/>
              <a:t> the </a:t>
            </a:r>
            <a:r>
              <a:rPr lang="nl-NL" sz="4400" dirty="0" err="1"/>
              <a:t>world</a:t>
            </a:r>
            <a:r>
              <a:rPr lang="nl-NL" sz="4400" dirty="0"/>
              <a:t> spinning </a:t>
            </a:r>
            <a:r>
              <a:rPr lang="nl-NL" sz="4400" dirty="0" err="1"/>
              <a:t>round</a:t>
            </a:r>
            <a:r>
              <a:rPr lang="nl-NL" sz="4400" dirty="0"/>
              <a:t>.</a:t>
            </a:r>
          </a:p>
          <a:p>
            <a:endParaRPr lang="nl-NL" sz="4400" dirty="0"/>
          </a:p>
          <a:p>
            <a:r>
              <a:rPr lang="nl-NL" sz="4400" dirty="0"/>
              <a:t>The fool on the Hill- Songtekst  </a:t>
            </a:r>
            <a:r>
              <a:rPr lang="nl-NL" sz="4400" dirty="0" err="1"/>
              <a:t>Lennon</a:t>
            </a:r>
            <a:r>
              <a:rPr lang="nl-NL" sz="4400" dirty="0"/>
              <a:t> </a:t>
            </a:r>
            <a:r>
              <a:rPr lang="nl-NL" sz="4400" dirty="0" err="1"/>
              <a:t>and</a:t>
            </a:r>
            <a:r>
              <a:rPr lang="nl-NL" sz="4400" dirty="0"/>
              <a:t> Mc </a:t>
            </a:r>
            <a:r>
              <a:rPr lang="nl-NL" sz="4400" dirty="0" err="1"/>
              <a:t>Cartney</a:t>
            </a:r>
            <a:r>
              <a:rPr lang="nl-NL" sz="4400" dirty="0"/>
              <a:t> </a:t>
            </a:r>
          </a:p>
          <a:p>
            <a:endParaRPr lang="nl-NL" sz="4400" dirty="0"/>
          </a:p>
          <a:p>
            <a:endParaRPr lang="nl-NL" sz="4400" dirty="0"/>
          </a:p>
          <a:p>
            <a:endParaRPr lang="nl-NL" sz="4400" dirty="0"/>
          </a:p>
          <a:p>
            <a:endParaRPr lang="nl-NL" sz="4400" dirty="0"/>
          </a:p>
          <a:p>
            <a:endParaRPr lang="nl-NL" sz="4400" dirty="0"/>
          </a:p>
          <a:p>
            <a:endParaRPr lang="nl-NL" sz="44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9238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Rutger Kopland- De dwaas bij het raam 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nl-NL" dirty="0" smtClean="0"/>
              <a:t>Dagen </a:t>
            </a:r>
            <a:r>
              <a:rPr lang="nl-NL" dirty="0"/>
              <a:t>en dag, alleen bij het raam,</a:t>
            </a:r>
          </a:p>
          <a:p>
            <a:r>
              <a:rPr lang="nl-NL" dirty="0"/>
              <a:t>Denkt de dwaas zijn vreemde gedachten,</a:t>
            </a:r>
          </a:p>
          <a:p>
            <a:r>
              <a:rPr lang="nl-NL" dirty="0"/>
              <a:t>denkt hij wat hij wil.</a:t>
            </a:r>
          </a:p>
          <a:p>
            <a:r>
              <a:rPr lang="nl-NL" dirty="0"/>
              <a:t>Maar niemand wil iets weten,</a:t>
            </a:r>
          </a:p>
          <a:p>
            <a:r>
              <a:rPr lang="nl-NL" dirty="0"/>
              <a:t>ze weten alleen hij is dwaas</a:t>
            </a:r>
          </a:p>
          <a:p>
            <a:r>
              <a:rPr lang="nl-NL" dirty="0"/>
              <a:t>en wat hij denkt is geen antwoord.</a:t>
            </a:r>
          </a:p>
          <a:p>
            <a:r>
              <a:rPr lang="nl-NL" dirty="0"/>
              <a:t>Maar de dwaas bij het raam hij kijkt over de stad</a:t>
            </a:r>
          </a:p>
          <a:p>
            <a:r>
              <a:rPr lang="nl-NL" dirty="0"/>
              <a:t>naar de klok van de kerk en de tijd gaat voorbij.</a:t>
            </a:r>
          </a:p>
          <a:p>
            <a:endParaRPr lang="nl-NL" dirty="0"/>
          </a:p>
          <a:p>
            <a:r>
              <a:rPr lang="nl-NL" dirty="0"/>
              <a:t>Het gaat voorbij, als een hoofd in de mist,</a:t>
            </a:r>
          </a:p>
          <a:p>
            <a:r>
              <a:rPr lang="nl-NL" dirty="0"/>
              <a:t>De man met zijn duizend gedachten</a:t>
            </a:r>
          </a:p>
          <a:p>
            <a:r>
              <a:rPr lang="nl-NL" dirty="0"/>
              <a:t>die duidelijk weet</a:t>
            </a:r>
          </a:p>
          <a:p>
            <a:r>
              <a:rPr lang="nl-NL" dirty="0"/>
              <a:t>wat niemand wil weten, bij</a:t>
            </a:r>
          </a:p>
          <a:p>
            <a:r>
              <a:rPr lang="nl-NL" dirty="0"/>
              <a:t>iedere slag, die hij hoort weet</a:t>
            </a:r>
          </a:p>
          <a:p>
            <a:r>
              <a:rPr lang="nl-NL" dirty="0"/>
              <a:t>wat hij verliest en verloor.</a:t>
            </a:r>
          </a:p>
          <a:p>
            <a:r>
              <a:rPr lang="nl-NL" dirty="0"/>
              <a:t>De dwaas bij het raam hij kijkt over de stad</a:t>
            </a:r>
          </a:p>
          <a:p>
            <a:r>
              <a:rPr lang="nl-NL" dirty="0"/>
              <a:t>naar de klok van de kerk en de tijd gaat voorbij.</a:t>
            </a:r>
          </a:p>
          <a:p>
            <a:endParaRPr lang="nl-NL" dirty="0"/>
          </a:p>
          <a:p>
            <a:r>
              <a:rPr lang="nl-NL" dirty="0"/>
              <a:t>En niemand kijkt of schijnt</a:t>
            </a:r>
          </a:p>
          <a:p>
            <a:r>
              <a:rPr lang="nl-NL" dirty="0"/>
              <a:t>te kijken naar wat hij ziet</a:t>
            </a:r>
          </a:p>
          <a:p>
            <a:r>
              <a:rPr lang="nl-NL" dirty="0"/>
              <a:t>en niet kan laten zien.</a:t>
            </a:r>
          </a:p>
          <a:p>
            <a:r>
              <a:rPr lang="nl-NL" dirty="0"/>
              <a:t>De dwaas bij het raam hij kijkt over de stad</a:t>
            </a:r>
          </a:p>
          <a:p>
            <a:r>
              <a:rPr lang="nl-NL" dirty="0"/>
              <a:t>naar de klok van de kerk en de tijd gaat voorbij.</a:t>
            </a:r>
          </a:p>
          <a:p>
            <a:endParaRPr lang="nl-NL" dirty="0"/>
          </a:p>
          <a:p>
            <a:r>
              <a:rPr lang="nl-NL" dirty="0"/>
              <a:t>Hij luistert naar niemand,</a:t>
            </a:r>
          </a:p>
          <a:p>
            <a:r>
              <a:rPr lang="nl-NL" dirty="0"/>
              <a:t>hij houdt niet van dwazen.</a:t>
            </a:r>
          </a:p>
          <a:p>
            <a:r>
              <a:rPr lang="nl-NL" dirty="0"/>
              <a:t>En zij niet van hem.</a:t>
            </a:r>
          </a:p>
          <a:p>
            <a:r>
              <a:rPr lang="nl-NL" dirty="0"/>
              <a:t>De dwaas bij het raam hij kijkt over de stad</a:t>
            </a:r>
          </a:p>
          <a:p>
            <a:r>
              <a:rPr lang="nl-NL" dirty="0"/>
              <a:t>naar de klok van de kerk en de tijd gaat voorbij.</a:t>
            </a:r>
          </a:p>
          <a:p>
            <a:endParaRPr lang="nl-NL" dirty="0"/>
          </a:p>
          <a:p>
            <a:r>
              <a:rPr lang="nl-NL" dirty="0"/>
              <a:t>De dwaas bij het raam, gedicht van Rutger Kopland.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3576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Kopland – </a:t>
            </a:r>
            <a:r>
              <a:rPr lang="nl-NL" dirty="0" err="1" smtClean="0"/>
              <a:t>Beatles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Vertalingen van </a:t>
            </a:r>
            <a:r>
              <a:rPr lang="nl-NL" dirty="0" err="1" smtClean="0"/>
              <a:t>lyrics</a:t>
            </a:r>
            <a:r>
              <a:rPr lang="nl-NL" dirty="0" smtClean="0"/>
              <a:t>: Julia, The fool on the </a:t>
            </a:r>
            <a:r>
              <a:rPr lang="nl-NL" dirty="0" err="1" smtClean="0"/>
              <a:t>hill</a:t>
            </a:r>
            <a:r>
              <a:rPr lang="nl-NL" dirty="0" smtClean="0"/>
              <a:t>, </a:t>
            </a:r>
            <a:r>
              <a:rPr lang="nl-NL" dirty="0" err="1" smtClean="0"/>
              <a:t>Mother</a:t>
            </a:r>
            <a:r>
              <a:rPr lang="nl-NL" dirty="0" smtClean="0"/>
              <a:t> </a:t>
            </a:r>
            <a:r>
              <a:rPr lang="nl-NL" dirty="0" err="1" smtClean="0"/>
              <a:t>nature</a:t>
            </a:r>
            <a:r>
              <a:rPr lang="nl-NL" dirty="0" smtClean="0"/>
              <a:t> ‘s </a:t>
            </a:r>
            <a:r>
              <a:rPr lang="nl-NL" dirty="0" err="1" smtClean="0"/>
              <a:t>son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Titels met verwijzingen: Het orgeltje van </a:t>
            </a:r>
            <a:r>
              <a:rPr lang="nl-NL" dirty="0" err="1" smtClean="0"/>
              <a:t>Yesterday</a:t>
            </a:r>
            <a:r>
              <a:rPr lang="nl-NL" dirty="0" smtClean="0"/>
              <a:t>, </a:t>
            </a:r>
            <a:r>
              <a:rPr lang="nl-NL" dirty="0" err="1" smtClean="0"/>
              <a:t>Blackbird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1480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048221"/>
          </a:xfrm>
        </p:spPr>
        <p:txBody>
          <a:bodyPr/>
          <a:lstStyle/>
          <a:p>
            <a:r>
              <a:rPr lang="nl-NL" dirty="0" smtClean="0"/>
              <a:t>Julia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340768"/>
            <a:ext cx="7467600" cy="5301208"/>
          </a:xfrm>
        </p:spPr>
        <p:txBody>
          <a:bodyPr>
            <a:normAutofit fontScale="25000" lnSpcReduction="20000"/>
          </a:bodyPr>
          <a:lstStyle/>
          <a:p>
            <a:r>
              <a:rPr lang="nl-NL" sz="4800" dirty="0" smtClean="0"/>
              <a:t>Veel </a:t>
            </a:r>
            <a:r>
              <a:rPr lang="nl-NL" sz="4800" dirty="0"/>
              <a:t>van wat ik zeg betekent </a:t>
            </a:r>
            <a:r>
              <a:rPr lang="nl-NL" sz="4800" dirty="0" smtClean="0"/>
              <a:t>niets</a:t>
            </a:r>
            <a:r>
              <a:rPr lang="nl-NL" sz="4800" dirty="0"/>
              <a:t> </a:t>
            </a:r>
          </a:p>
          <a:p>
            <a:r>
              <a:rPr lang="nl-NL" sz="4800" dirty="0"/>
              <a:t>dan dat het om iets anders gaat, Julia.</a:t>
            </a:r>
          </a:p>
          <a:p>
            <a:r>
              <a:rPr lang="nl-NL" sz="4800" dirty="0"/>
              <a:t>  </a:t>
            </a:r>
          </a:p>
          <a:p>
            <a:r>
              <a:rPr lang="nl-NL" sz="4800" dirty="0"/>
              <a:t>Julia, Julia, vochtig gras zegt </a:t>
            </a:r>
            <a:r>
              <a:rPr lang="nl-NL" sz="4800" dirty="0" smtClean="0"/>
              <a:t>meer</a:t>
            </a:r>
            <a:r>
              <a:rPr lang="nl-NL" sz="4800" dirty="0"/>
              <a:t> </a:t>
            </a:r>
          </a:p>
          <a:p>
            <a:r>
              <a:rPr lang="nl-NL" sz="4800" dirty="0"/>
              <a:t>dan ik van iets zeggen kan, Julia.</a:t>
            </a:r>
          </a:p>
          <a:p>
            <a:r>
              <a:rPr lang="nl-NL" sz="4800" dirty="0"/>
              <a:t> </a:t>
            </a:r>
          </a:p>
          <a:p>
            <a:r>
              <a:rPr lang="nl-NL" sz="4800" dirty="0"/>
              <a:t>Julia, grijze dauw, regenlicht huilt </a:t>
            </a:r>
            <a:r>
              <a:rPr lang="nl-NL" sz="4800" dirty="0" smtClean="0"/>
              <a:t>meer</a:t>
            </a:r>
            <a:r>
              <a:rPr lang="nl-NL" sz="4800" dirty="0"/>
              <a:t> </a:t>
            </a:r>
          </a:p>
          <a:p>
            <a:r>
              <a:rPr lang="nl-NL" sz="4800" dirty="0"/>
              <a:t>dan ik om iets huilen kan</a:t>
            </a:r>
            <a:r>
              <a:rPr lang="nl-NL" sz="4800" dirty="0" smtClean="0"/>
              <a:t>,                                                                                                             </a:t>
            </a:r>
            <a:r>
              <a:rPr lang="nl-NL" sz="4800" dirty="0"/>
              <a:t>Julia.  </a:t>
            </a:r>
          </a:p>
          <a:p>
            <a:pPr marL="0" indent="0">
              <a:buNone/>
            </a:pPr>
            <a:r>
              <a:rPr lang="nl-NL" sz="4800" dirty="0"/>
              <a:t> </a:t>
            </a:r>
          </a:p>
          <a:p>
            <a:r>
              <a:rPr lang="nl-NL" sz="4800" dirty="0"/>
              <a:t>Het zilverhaar van wilgen, glinsterend, </a:t>
            </a:r>
            <a:r>
              <a:rPr lang="nl-NL" sz="4800" dirty="0" smtClean="0"/>
              <a:t>ritselend</a:t>
            </a:r>
            <a:r>
              <a:rPr lang="nl-NL" sz="4800" dirty="0"/>
              <a:t> </a:t>
            </a:r>
          </a:p>
          <a:p>
            <a:r>
              <a:rPr lang="nl-NL" sz="4800" dirty="0"/>
              <a:t>in de wind</a:t>
            </a:r>
          </a:p>
          <a:p>
            <a:pPr marL="0" indent="0">
              <a:buNone/>
            </a:pPr>
            <a:endParaRPr lang="nl-NL" sz="4800" dirty="0"/>
          </a:p>
          <a:p>
            <a:r>
              <a:rPr lang="nl-NL" sz="4800" dirty="0"/>
              <a:t>Julia, Julia, lentelucht voelt </a:t>
            </a:r>
            <a:r>
              <a:rPr lang="nl-NL" sz="4800" dirty="0" smtClean="0"/>
              <a:t>meer</a:t>
            </a:r>
            <a:r>
              <a:rPr lang="nl-NL" sz="4800" dirty="0"/>
              <a:t> </a:t>
            </a:r>
          </a:p>
          <a:p>
            <a:r>
              <a:rPr lang="nl-NL" sz="4800" dirty="0"/>
              <a:t>dan ik voor iets voelen kan, Julia</a:t>
            </a:r>
            <a:r>
              <a:rPr lang="nl-NL" sz="4800" dirty="0" smtClean="0"/>
              <a:t>.</a:t>
            </a:r>
            <a:endParaRPr lang="nl-NL" sz="4800" dirty="0"/>
          </a:p>
          <a:p>
            <a:r>
              <a:rPr lang="nl-NL" sz="4800" dirty="0"/>
              <a:t>  </a:t>
            </a:r>
          </a:p>
          <a:p>
            <a:r>
              <a:rPr lang="nl-NL" sz="4800" dirty="0"/>
              <a:t>Want waarvan mijn hart niet zingt</a:t>
            </a:r>
            <a:r>
              <a:rPr lang="nl-NL" sz="4800" dirty="0" smtClean="0"/>
              <a:t>,</a:t>
            </a:r>
            <a:r>
              <a:rPr lang="nl-NL" sz="4800" dirty="0"/>
              <a:t> </a:t>
            </a:r>
          </a:p>
          <a:p>
            <a:r>
              <a:rPr lang="nl-NL" sz="4800" dirty="0"/>
              <a:t>zingt ook niet, maar praat mijn hoofd, Julia.</a:t>
            </a:r>
          </a:p>
          <a:p>
            <a:r>
              <a:rPr lang="nl-NL" sz="4800" dirty="0"/>
              <a:t>  </a:t>
            </a:r>
          </a:p>
          <a:p>
            <a:r>
              <a:rPr lang="nl-NL" sz="4800" dirty="0"/>
              <a:t>Julia, voorjaarslucht, </a:t>
            </a:r>
            <a:r>
              <a:rPr lang="nl-NL" sz="4800" dirty="0" err="1"/>
              <a:t>regengrijs</a:t>
            </a:r>
            <a:r>
              <a:rPr lang="nl-NL" sz="4800" dirty="0"/>
              <a:t>, grijzer</a:t>
            </a:r>
          </a:p>
          <a:p>
            <a:r>
              <a:rPr lang="nl-NL" sz="4800" dirty="0"/>
              <a:t> </a:t>
            </a:r>
          </a:p>
          <a:p>
            <a:r>
              <a:rPr lang="nl-NL" sz="4800" dirty="0"/>
              <a:t>grijzer dan iets voelen kan, Julia,</a:t>
            </a:r>
          </a:p>
          <a:p>
            <a:r>
              <a:rPr lang="nl-NL" sz="4800" dirty="0"/>
              <a:t> </a:t>
            </a:r>
            <a:r>
              <a:rPr lang="nl-NL" sz="4800" dirty="0" smtClean="0"/>
              <a:t>grijzer</a:t>
            </a:r>
            <a:endParaRPr lang="nl-NL" sz="4800" dirty="0"/>
          </a:p>
          <a:p>
            <a:r>
              <a:rPr lang="nl-NL" sz="4800" dirty="0"/>
              <a:t>  </a:t>
            </a:r>
          </a:p>
          <a:p>
            <a:r>
              <a:rPr lang="nl-NL" sz="4800" dirty="0"/>
              <a:t>grijzer dan ik huilen kan om Julia.</a:t>
            </a:r>
          </a:p>
          <a:p>
            <a:r>
              <a:rPr lang="nl-NL" sz="4800" dirty="0"/>
              <a:t> </a:t>
            </a:r>
          </a:p>
          <a:p>
            <a:r>
              <a:rPr lang="nl-NL" sz="4800" dirty="0"/>
              <a:t>  </a:t>
            </a:r>
          </a:p>
          <a:p>
            <a:r>
              <a:rPr lang="nl-NL" sz="4400" dirty="0" smtClean="0"/>
              <a:t>http://</a:t>
            </a:r>
            <a:r>
              <a:rPr lang="nl-NL" sz="4400" dirty="0"/>
              <a:t>www.youtube.com/watch?v=ZcWzlxECaPo&amp;feature=kp</a:t>
            </a:r>
          </a:p>
        </p:txBody>
      </p:sp>
    </p:spTree>
    <p:extLst>
      <p:ext uri="{BB962C8B-B14F-4D97-AF65-F5344CB8AC3E}">
        <p14:creationId xmlns:p14="http://schemas.microsoft.com/office/powerpoint/2010/main" val="1522026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Rutger Kopland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/>
              <a:t>Ga nu maar liggen liefste in de tuin,</a:t>
            </a:r>
            <a:endParaRPr lang="nl-NL" dirty="0"/>
          </a:p>
          <a:p>
            <a:r>
              <a:rPr lang="nl-NL" i="1" dirty="0"/>
              <a:t>de lege plekken in het hoge gras, ik heb</a:t>
            </a:r>
            <a:endParaRPr lang="nl-NL" dirty="0"/>
          </a:p>
          <a:p>
            <a:r>
              <a:rPr lang="nl-NL" i="1" dirty="0"/>
              <a:t>altijd gewild dat ik dat was, een lege</a:t>
            </a:r>
            <a:endParaRPr lang="nl-NL" dirty="0"/>
          </a:p>
          <a:p>
            <a:r>
              <a:rPr lang="nl-NL" i="1" dirty="0"/>
              <a:t>plek voor iemand, om te blijven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dirty="0"/>
              <a:t>Rutger Kopland (1934 - 2012)</a:t>
            </a:r>
          </a:p>
          <a:p>
            <a:r>
              <a:rPr lang="nl-NL" i="1" dirty="0"/>
              <a:t> 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4907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Weggaan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286000" y="158234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b="1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Weggaan </a:t>
            </a:r>
            <a:r>
              <a:rPr lang="nl-NL" dirty="0"/>
              <a:t>is iets anders</a:t>
            </a:r>
          </a:p>
          <a:p>
            <a:r>
              <a:rPr lang="nl-NL" dirty="0"/>
              <a:t>dan het huis </a:t>
            </a:r>
            <a:r>
              <a:rPr lang="nl-NL" dirty="0" err="1"/>
              <a:t>uitsluipen</a:t>
            </a:r>
            <a:endParaRPr lang="nl-NL" dirty="0"/>
          </a:p>
          <a:p>
            <a:r>
              <a:rPr lang="nl-NL" dirty="0"/>
              <a:t>zacht de deur dichttrekken</a:t>
            </a:r>
          </a:p>
          <a:p>
            <a:r>
              <a:rPr lang="nl-NL" dirty="0"/>
              <a:t>achter je bestaan en niet</a:t>
            </a:r>
          </a:p>
          <a:p>
            <a:r>
              <a:rPr lang="nl-NL" dirty="0"/>
              <a:t>terugkeren. Je blijft</a:t>
            </a:r>
          </a:p>
          <a:p>
            <a:r>
              <a:rPr lang="nl-NL" dirty="0"/>
              <a:t>iemand op wie wordt gewacht.</a:t>
            </a:r>
          </a:p>
          <a:p>
            <a:r>
              <a:rPr lang="nl-NL" dirty="0"/>
              <a:t> </a:t>
            </a:r>
          </a:p>
          <a:p>
            <a:r>
              <a:rPr lang="nl-NL" dirty="0"/>
              <a:t>Weggaan kun je beschrijven als</a:t>
            </a:r>
          </a:p>
          <a:p>
            <a:r>
              <a:rPr lang="nl-NL" dirty="0"/>
              <a:t>een soort van blijven. Niemand</a:t>
            </a:r>
          </a:p>
          <a:p>
            <a:r>
              <a:rPr lang="nl-NL" dirty="0"/>
              <a:t>wacht want je bent er nog.</a:t>
            </a:r>
          </a:p>
          <a:p>
            <a:r>
              <a:rPr lang="nl-NL" dirty="0"/>
              <a:t>Niemand neemt afscheid</a:t>
            </a:r>
          </a:p>
          <a:p>
            <a:r>
              <a:rPr lang="nl-NL" dirty="0"/>
              <a:t>want je gaat niet weg.</a:t>
            </a:r>
            <a:endParaRPr lang="nl-N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758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mus – Jan </a:t>
            </a:r>
            <a:r>
              <a:rPr lang="nl-NL" dirty="0" err="1" smtClean="0"/>
              <a:t>Hanlo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http://www.youtube.com/watch?feature=player_detailpage&amp;v=S6YjKYN7gnA</a:t>
            </a:r>
          </a:p>
        </p:txBody>
      </p:sp>
    </p:spTree>
    <p:extLst>
      <p:ext uri="{BB962C8B-B14F-4D97-AF65-F5344CB8AC3E}">
        <p14:creationId xmlns:p14="http://schemas.microsoft.com/office/powerpoint/2010/main" val="91396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Verwondering over het gewone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Reactie op de hermetische en idealistische  poëzie van Vijftig en voorgangers</a:t>
            </a:r>
          </a:p>
          <a:p>
            <a:r>
              <a:rPr lang="nl-NL" dirty="0" smtClean="0"/>
              <a:t>Poëzie mocht grappig zijn, relativeert </a:t>
            </a:r>
          </a:p>
          <a:p>
            <a:r>
              <a:rPr lang="nl-NL" dirty="0" smtClean="0"/>
              <a:t>Poëzie is niet meer hoge cultuur</a:t>
            </a:r>
          </a:p>
          <a:p>
            <a:r>
              <a:rPr lang="nl-NL" dirty="0" smtClean="0"/>
              <a:t>Poëzie mag een belevenis zijn ( Johnny van Doorn = the selfkicker)</a:t>
            </a:r>
          </a:p>
          <a:p>
            <a:r>
              <a:rPr lang="nl-NL" dirty="0" smtClean="0"/>
              <a:t>Poëzie verbindt jazz en pop aan literatuur</a:t>
            </a:r>
          </a:p>
          <a:p>
            <a:r>
              <a:rPr lang="nl-NL" dirty="0" smtClean="0"/>
              <a:t>Poëzie gebruikt de ready made, is realistisch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111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V.S.  – The beat </a:t>
            </a:r>
            <a:r>
              <a:rPr lang="nl-NL" dirty="0" err="1" smtClean="0"/>
              <a:t>generation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772816"/>
            <a:ext cx="7467600" cy="4216909"/>
          </a:xfrm>
        </p:spPr>
        <p:txBody>
          <a:bodyPr>
            <a:normAutofit fontScale="25000" lnSpcReduction="20000"/>
          </a:bodyPr>
          <a:lstStyle/>
          <a:p>
            <a:r>
              <a:rPr lang="nl-NL" sz="5600" dirty="0" smtClean="0"/>
              <a:t>Ik </a:t>
            </a:r>
            <a:r>
              <a:rPr lang="nl-NL" sz="5600" dirty="0"/>
              <a:t>zag de knapste koppen van mijn generatie verwoest door waanzin, hongerend hysterisch en naakt, die zich voortsleepten door negerstraten bij zonsopkomst op zoek naar een woedende spuit". </a:t>
            </a:r>
            <a:r>
              <a:rPr lang="nl-NL" sz="5600" dirty="0" err="1" smtClean="0"/>
              <a:t>Howl</a:t>
            </a:r>
            <a:r>
              <a:rPr lang="nl-NL" sz="5600" dirty="0" smtClean="0"/>
              <a:t> ( 1955- Allen </a:t>
            </a:r>
            <a:r>
              <a:rPr lang="nl-NL" sz="5600" dirty="0" err="1" smtClean="0"/>
              <a:t>Ginsberg</a:t>
            </a:r>
            <a:endParaRPr lang="nl-NL" sz="5600" dirty="0" smtClean="0"/>
          </a:p>
          <a:p>
            <a:r>
              <a:rPr lang="nl-NL" sz="5600" dirty="0" smtClean="0"/>
              <a:t>In </a:t>
            </a:r>
            <a:r>
              <a:rPr lang="nl-NL" sz="5600" dirty="0"/>
              <a:t>de conservatieve jaren '50 had '</a:t>
            </a:r>
            <a:r>
              <a:rPr lang="nl-NL" sz="5600" dirty="0" err="1"/>
              <a:t>Howl</a:t>
            </a:r>
            <a:r>
              <a:rPr lang="nl-NL" sz="5600" dirty="0"/>
              <a:t>' het effect van een steen in een kikkerpoel. </a:t>
            </a:r>
            <a:r>
              <a:rPr lang="nl-NL" sz="5600" b="1" dirty="0" smtClean="0"/>
              <a:t>De </a:t>
            </a:r>
            <a:r>
              <a:rPr lang="nl-NL" sz="5600" b="1" dirty="0"/>
              <a:t>'beat van het hart'</a:t>
            </a:r>
          </a:p>
          <a:p>
            <a:r>
              <a:rPr lang="nl-NL" sz="5600" dirty="0" err="1"/>
              <a:t>Ginsberg</a:t>
            </a:r>
            <a:r>
              <a:rPr lang="nl-NL" sz="5600" dirty="0"/>
              <a:t> inspireerde de </a:t>
            </a:r>
            <a:r>
              <a:rPr lang="nl-NL" sz="5600" b="1" dirty="0"/>
              <a:t>Beat </a:t>
            </a:r>
            <a:r>
              <a:rPr lang="nl-NL" sz="5600" b="1" dirty="0" err="1"/>
              <a:t>Generation</a:t>
            </a:r>
            <a:r>
              <a:rPr lang="nl-NL" sz="5600" b="1" dirty="0"/>
              <a:t> </a:t>
            </a:r>
            <a:r>
              <a:rPr lang="nl-NL" sz="5600" dirty="0"/>
              <a:t>die op haar beurt de anti-Vietnambeweging en de hippies zou beïnvloeden. Het ritme en de muzikaliteit van '</a:t>
            </a:r>
            <a:r>
              <a:rPr lang="nl-NL" sz="5600" dirty="0" err="1"/>
              <a:t>Howl</a:t>
            </a:r>
            <a:r>
              <a:rPr lang="nl-NL" sz="5600" dirty="0"/>
              <a:t>' wijzen op de nauwe band tussen </a:t>
            </a:r>
            <a:r>
              <a:rPr lang="nl-NL" sz="5600" b="1" dirty="0"/>
              <a:t>Beat en jazz</a:t>
            </a:r>
            <a:r>
              <a:rPr lang="nl-NL" sz="5600" dirty="0"/>
              <a:t>. De term 'beat' haalde </a:t>
            </a:r>
            <a:r>
              <a:rPr lang="nl-NL" sz="5600" dirty="0" err="1"/>
              <a:t>Kerouac</a:t>
            </a:r>
            <a:r>
              <a:rPr lang="nl-NL" sz="5600" dirty="0"/>
              <a:t> trouwens uit jazzkringen die in de jaren 50 benadrukten dat jazz afgestemd was op de 'beat of the </a:t>
            </a:r>
            <a:r>
              <a:rPr lang="nl-NL" sz="5600" dirty="0" err="1"/>
              <a:t>heart</a:t>
            </a:r>
            <a:r>
              <a:rPr lang="nl-NL" sz="5600" dirty="0"/>
              <a:t>', de hartslag.</a:t>
            </a:r>
          </a:p>
          <a:p>
            <a:r>
              <a:rPr lang="nl-NL" sz="5600" dirty="0" smtClean="0"/>
              <a:t>Voor </a:t>
            </a:r>
            <a:r>
              <a:rPr lang="nl-NL" sz="5600" dirty="0" err="1"/>
              <a:t>Kerouac</a:t>
            </a:r>
            <a:r>
              <a:rPr lang="nl-NL" sz="5600" dirty="0"/>
              <a:t> en </a:t>
            </a:r>
            <a:r>
              <a:rPr lang="nl-NL" sz="5600" dirty="0" err="1"/>
              <a:t>Ginsberg</a:t>
            </a:r>
            <a:r>
              <a:rPr lang="nl-NL" sz="5600" dirty="0"/>
              <a:t> was </a:t>
            </a:r>
            <a:r>
              <a:rPr lang="nl-NL" sz="5600" b="1" dirty="0"/>
              <a:t>de georganiseerde samenleving de bron van alle kwaad </a:t>
            </a:r>
            <a:r>
              <a:rPr lang="nl-NL" sz="5600" dirty="0"/>
              <a:t>en lag de oplossing in de mens zelf. Volgens hen had die maatschappij de mens opgezadeld met een verstikkend sociaal bewustzijn </a:t>
            </a:r>
            <a:r>
              <a:rPr lang="nl-NL" sz="5600" b="1" dirty="0"/>
              <a:t>(</a:t>
            </a:r>
            <a:r>
              <a:rPr lang="nl-NL" sz="5600" b="1" dirty="0" err="1"/>
              <a:t>social</a:t>
            </a:r>
            <a:r>
              <a:rPr lang="nl-NL" sz="5600" b="1" dirty="0"/>
              <a:t> </a:t>
            </a:r>
            <a:r>
              <a:rPr lang="nl-NL" sz="5600" b="1" dirty="0" err="1"/>
              <a:t>self</a:t>
            </a:r>
            <a:r>
              <a:rPr lang="nl-NL" sz="5600" b="1" dirty="0"/>
              <a:t>). </a:t>
            </a:r>
            <a:r>
              <a:rPr lang="nl-NL" sz="5600" dirty="0"/>
              <a:t>Het opzet van boeken zoals 'On the </a:t>
            </a:r>
            <a:r>
              <a:rPr lang="nl-NL" sz="5600" dirty="0" err="1"/>
              <a:t>road</a:t>
            </a:r>
            <a:r>
              <a:rPr lang="nl-NL" sz="5600" dirty="0"/>
              <a:t>' en gedichten zoals '</a:t>
            </a:r>
            <a:r>
              <a:rPr lang="nl-NL" sz="5600" dirty="0" err="1"/>
              <a:t>Howl</a:t>
            </a:r>
            <a:r>
              <a:rPr lang="nl-NL" sz="5600" dirty="0"/>
              <a:t>' was bij te dragen aan het vervangen van dat sociaal bewustzijn door een in de cultuur geworteld </a:t>
            </a:r>
            <a:r>
              <a:rPr lang="nl-NL" sz="5600" dirty="0" err="1"/>
              <a:t>oerbewustzijn</a:t>
            </a:r>
            <a:r>
              <a:rPr lang="nl-NL" sz="5600" dirty="0"/>
              <a:t> (pre-</a:t>
            </a:r>
            <a:r>
              <a:rPr lang="nl-NL" sz="5600" dirty="0" err="1"/>
              <a:t>social</a:t>
            </a:r>
            <a:r>
              <a:rPr lang="nl-NL" sz="5600" dirty="0"/>
              <a:t> </a:t>
            </a:r>
            <a:r>
              <a:rPr lang="nl-NL" sz="5600" dirty="0" err="1"/>
              <a:t>self</a:t>
            </a:r>
            <a:r>
              <a:rPr lang="nl-NL" sz="5600" dirty="0"/>
              <a:t>).</a:t>
            </a:r>
          </a:p>
          <a:p>
            <a:r>
              <a:rPr lang="nl-NL" sz="5600" b="1" dirty="0"/>
              <a:t>Duizelingwekkend </a:t>
            </a:r>
            <a:r>
              <a:rPr lang="nl-NL" sz="5600" b="1" dirty="0" err="1"/>
              <a:t>geestesverruimend</a:t>
            </a:r>
            <a:endParaRPr lang="nl-NL" sz="5600" b="1" dirty="0"/>
          </a:p>
          <a:p>
            <a:r>
              <a:rPr lang="nl-NL" sz="5600" dirty="0"/>
              <a:t>Het 'op weg' zijn naar 'het paradijs' is een mentaal proces dat door </a:t>
            </a:r>
            <a:r>
              <a:rPr lang="nl-NL" sz="5600" b="1" dirty="0" err="1"/>
              <a:t>geestesverruimende</a:t>
            </a:r>
            <a:r>
              <a:rPr lang="nl-NL" sz="5600" b="1" dirty="0"/>
              <a:t> </a:t>
            </a:r>
            <a:r>
              <a:rPr lang="nl-NL" sz="5600" dirty="0"/>
              <a:t>activiteiten moet gestimuleerd worden. Drugs maar vooral ook een literaire roes zoals '</a:t>
            </a:r>
            <a:r>
              <a:rPr lang="nl-NL" sz="5600" dirty="0" err="1"/>
              <a:t>Howl</a:t>
            </a:r>
            <a:r>
              <a:rPr lang="nl-NL" sz="5600" dirty="0"/>
              <a:t>' die opwekte. Wie '</a:t>
            </a:r>
            <a:r>
              <a:rPr lang="nl-NL" sz="5600" dirty="0" err="1"/>
              <a:t>Howl</a:t>
            </a:r>
            <a:r>
              <a:rPr lang="nl-NL" sz="5600" dirty="0"/>
              <a:t>' hardop leest merkt hoe </a:t>
            </a:r>
            <a:r>
              <a:rPr lang="nl-NL" sz="5600" dirty="0" err="1"/>
              <a:t>Ginsberg</a:t>
            </a:r>
            <a:r>
              <a:rPr lang="nl-NL" sz="5600" dirty="0"/>
              <a:t> schreef: intens, koortsachtig, narcistisch en </a:t>
            </a:r>
            <a:r>
              <a:rPr lang="nl-NL" sz="5600" dirty="0" err="1"/>
              <a:t>geestesverrijkend</a:t>
            </a:r>
            <a:r>
              <a:rPr lang="nl-NL" sz="5600" dirty="0"/>
              <a:t>. Het levert een duizelingwekkende trip op voor wie zich wil laten meevoeren door taal</a:t>
            </a:r>
            <a:r>
              <a:rPr lang="nl-NL" sz="5600" dirty="0" smtClean="0"/>
              <a:t>.</a:t>
            </a:r>
            <a:endParaRPr lang="nl-NL" sz="5600" dirty="0"/>
          </a:p>
        </p:txBody>
      </p:sp>
    </p:spTree>
    <p:extLst>
      <p:ext uri="{BB962C8B-B14F-4D97-AF65-F5344CB8AC3E}">
        <p14:creationId xmlns:p14="http://schemas.microsoft.com/office/powerpoint/2010/main" val="240542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G.B. -The </a:t>
            </a:r>
            <a:r>
              <a:rPr lang="nl-NL" dirty="0" err="1" smtClean="0"/>
              <a:t>Mersey</a:t>
            </a:r>
            <a:r>
              <a:rPr lang="nl-NL" dirty="0" smtClean="0"/>
              <a:t> Beat</a:t>
            </a:r>
            <a:endParaRPr lang="nl-NL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179556" y="1805284"/>
            <a:ext cx="12618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Pop-Poets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seniorplaza.nl/images/old/copied/hfd._19_-_mcgough,_roger_b_sm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2290763"/>
            <a:ext cx="8667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www.seniorplaza.nl/images/old/copied/hfd._19_-_patten,_brian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290763"/>
            <a:ext cx="7048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Britse pop poets – popmuziek</a:t>
            </a:r>
          </a:p>
          <a:p>
            <a:r>
              <a:rPr lang="nl-NL" dirty="0" smtClean="0"/>
              <a:t>Liverpool- rivier </a:t>
            </a:r>
            <a:r>
              <a:rPr lang="nl-NL" dirty="0" err="1" smtClean="0"/>
              <a:t>Mersey</a:t>
            </a:r>
            <a:endParaRPr lang="nl-NL" dirty="0" smtClean="0"/>
          </a:p>
          <a:p>
            <a:r>
              <a:rPr lang="nl-NL" dirty="0" smtClean="0"/>
              <a:t>Brian Patton</a:t>
            </a:r>
          </a:p>
          <a:p>
            <a:r>
              <a:rPr lang="nl-NL" dirty="0" err="1" smtClean="0"/>
              <a:t>Adrian</a:t>
            </a:r>
            <a:r>
              <a:rPr lang="nl-NL" dirty="0" smtClean="0"/>
              <a:t> Mitchell</a:t>
            </a:r>
          </a:p>
          <a:p>
            <a:r>
              <a:rPr lang="nl-NL" dirty="0" err="1" smtClean="0"/>
              <a:t>Adrian</a:t>
            </a:r>
            <a:r>
              <a:rPr lang="nl-NL" dirty="0" smtClean="0"/>
              <a:t> Henry</a:t>
            </a:r>
          </a:p>
          <a:p>
            <a:r>
              <a:rPr lang="nl-NL" dirty="0" smtClean="0"/>
              <a:t>The </a:t>
            </a:r>
            <a:r>
              <a:rPr lang="nl-NL" dirty="0" err="1" smtClean="0"/>
              <a:t>Scaffold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420888"/>
            <a:ext cx="20955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71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Brian Patten </a:t>
            </a:r>
          </a:p>
          <a:p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later he caught a bus and she a train</a:t>
            </a:r>
            <a:br>
              <a:rPr lang="en-US" dirty="0"/>
            </a:br>
            <a:r>
              <a:rPr lang="en-US" dirty="0"/>
              <a:t>And all there was between them then</a:t>
            </a:r>
            <a:br>
              <a:rPr lang="en-US" dirty="0"/>
            </a:br>
            <a:r>
              <a:rPr lang="en-US" dirty="0"/>
              <a:t>was rain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Roger </a:t>
            </a:r>
            <a:r>
              <a:rPr lang="en-US" dirty="0" err="1" smtClean="0"/>
              <a:t>Mc</a:t>
            </a:r>
            <a:r>
              <a:rPr lang="en-US" dirty="0" smtClean="0"/>
              <a:t> Gough</a:t>
            </a:r>
          </a:p>
          <a:p>
            <a:endParaRPr lang="en-US" dirty="0" smtClean="0"/>
          </a:p>
          <a:p>
            <a:r>
              <a:rPr lang="en-US" dirty="0" smtClean="0"/>
              <a:t>There's </a:t>
            </a:r>
            <a:r>
              <a:rPr lang="en-US" dirty="0"/>
              <a:t>the moon trying to look romantic</a:t>
            </a:r>
            <a:br>
              <a:rPr lang="en-US" dirty="0"/>
            </a:br>
            <a:r>
              <a:rPr lang="en-US" dirty="0"/>
              <a:t>Moon's too old that's her trouble</a:t>
            </a:r>
            <a:br>
              <a:rPr lang="en-US" dirty="0"/>
            </a:br>
            <a:r>
              <a:rPr lang="en-US" dirty="0"/>
              <a:t>Aren't we all?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523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C. Buddingh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nl-NL" b="1" dirty="0"/>
              <a:t>PLUK DE DAG</a:t>
            </a:r>
          </a:p>
          <a:p>
            <a:pPr indent="0">
              <a:buNone/>
            </a:pPr>
            <a:r>
              <a:rPr lang="nl-NL" b="1" dirty="0"/>
              <a:t>Vanochtend, na het ontbijt,</a:t>
            </a:r>
            <a:br>
              <a:rPr lang="nl-NL" b="1" dirty="0"/>
            </a:br>
            <a:r>
              <a:rPr lang="nl-NL" b="1" dirty="0"/>
              <a:t>ontdekte ik, door mijn verstrooidheid,</a:t>
            </a:r>
            <a:br>
              <a:rPr lang="nl-NL" b="1" dirty="0"/>
            </a:br>
            <a:r>
              <a:rPr lang="nl-NL" b="1" dirty="0"/>
              <a:t>dat het deksel van een middelgroot potje </a:t>
            </a:r>
            <a:r>
              <a:rPr lang="nl-NL" b="1" dirty="0" err="1"/>
              <a:t>marmite</a:t>
            </a:r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(het 4 </a:t>
            </a:r>
            <a:r>
              <a:rPr lang="nl-NL" b="1" dirty="0" err="1"/>
              <a:t>oz</a:t>
            </a:r>
            <a:r>
              <a:rPr lang="nl-NL" b="1" dirty="0"/>
              <a:t> net formaat)</a:t>
            </a:r>
            <a:br>
              <a:rPr lang="nl-NL" b="1" dirty="0"/>
            </a:br>
            <a:r>
              <a:rPr lang="nl-NL" b="1" dirty="0"/>
              <a:t>precies past op een klein potje </a:t>
            </a:r>
            <a:r>
              <a:rPr lang="nl-NL" b="1" dirty="0" err="1"/>
              <a:t>heinz</a:t>
            </a:r>
            <a:r>
              <a:rPr lang="nl-NL" b="1" dirty="0"/>
              <a:t> sandwich spread</a:t>
            </a:r>
          </a:p>
          <a:p>
            <a:pPr indent="0">
              <a:buNone/>
            </a:pPr>
            <a:r>
              <a:rPr lang="nl-NL" b="1" dirty="0"/>
              <a:t>natuurlijk heb ik toen meteen geprobeerd</a:t>
            </a:r>
            <a:br>
              <a:rPr lang="nl-NL" b="1" dirty="0"/>
            </a:br>
            <a:r>
              <a:rPr lang="nl-NL" b="1" dirty="0"/>
              <a:t>of het sandwich spread-dekseltje</a:t>
            </a:r>
            <a:br>
              <a:rPr lang="nl-NL" b="1" dirty="0"/>
            </a:br>
            <a:r>
              <a:rPr lang="nl-NL" b="1" dirty="0"/>
              <a:t>ook op het </a:t>
            </a:r>
            <a:r>
              <a:rPr lang="nl-NL" b="1" dirty="0" err="1"/>
              <a:t>marmite</a:t>
            </a:r>
            <a:r>
              <a:rPr lang="nl-NL" b="1" dirty="0"/>
              <a:t>-potje paste</a:t>
            </a:r>
          </a:p>
          <a:p>
            <a:pPr indent="0">
              <a:buNone/>
            </a:pPr>
            <a:r>
              <a:rPr lang="nl-NL" b="1" dirty="0"/>
              <a:t>En jawel hoor: het paste eveneens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193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5113" cy="924475"/>
          </a:xfrm>
        </p:spPr>
        <p:txBody>
          <a:bodyPr/>
          <a:lstStyle/>
          <a:p>
            <a:r>
              <a:rPr lang="nl-NL" dirty="0" smtClean="0"/>
              <a:t>Remco Campert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9443" y="1556792"/>
            <a:ext cx="7125112" cy="49685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 smtClean="0"/>
              <a:t>Dichtvorm.nl</a:t>
            </a:r>
          </a:p>
          <a:p>
            <a:pPr marL="0" indent="0">
              <a:buNone/>
            </a:pPr>
            <a:r>
              <a:rPr lang="nl-NL" b="1" dirty="0"/>
              <a:t>Niet te geloven</a:t>
            </a:r>
            <a:r>
              <a:rPr lang="nl-NL" i="1" dirty="0"/>
              <a:t/>
            </a:r>
            <a:br>
              <a:rPr lang="nl-NL" i="1" dirty="0"/>
            </a:br>
            <a:r>
              <a:rPr lang="nl-NL" i="1" dirty="0"/>
              <a:t/>
            </a:r>
            <a:br>
              <a:rPr lang="nl-NL" i="1" dirty="0"/>
            </a:br>
            <a:endParaRPr lang="nl-NL" dirty="0"/>
          </a:p>
          <a:p>
            <a:pPr marL="0" indent="0">
              <a:buNone/>
            </a:pPr>
            <a:r>
              <a:rPr lang="nl-NL" i="1" dirty="0"/>
              <a:t>Niet te geloven</a:t>
            </a:r>
            <a:br>
              <a:rPr lang="nl-NL" i="1" dirty="0"/>
            </a:br>
            <a:r>
              <a:rPr lang="nl-NL" i="1" dirty="0"/>
              <a:t>dat ik knaap nog</a:t>
            </a:r>
            <a:br>
              <a:rPr lang="nl-NL" i="1" dirty="0"/>
            </a:br>
            <a:r>
              <a:rPr lang="nl-NL" i="1" dirty="0"/>
              <a:t>een vers schreef over de</a:t>
            </a:r>
            <a:br>
              <a:rPr lang="nl-NL" i="1" dirty="0"/>
            </a:br>
            <a:r>
              <a:rPr lang="nl-NL" i="1" dirty="0"/>
              <a:t>zilverwitheid van een </a:t>
            </a:r>
            <a:r>
              <a:rPr lang="nl-NL" i="1" dirty="0" err="1"/>
              <a:t>berkestam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en om mij heen</a:t>
            </a:r>
            <a:br>
              <a:rPr lang="nl-NL" i="1" dirty="0"/>
            </a:br>
            <a:r>
              <a:rPr lang="nl-NL" i="1" dirty="0"/>
              <a:t>grootse dronkenschap</a:t>
            </a:r>
            <a:br>
              <a:rPr lang="nl-NL" i="1" dirty="0"/>
            </a:br>
            <a:r>
              <a:rPr lang="nl-NL" i="1" dirty="0"/>
              <a:t>van de bevrijding:</a:t>
            </a:r>
            <a:br>
              <a:rPr lang="nl-NL" i="1" dirty="0"/>
            </a:br>
            <a:r>
              <a:rPr lang="nl-NL" i="1" dirty="0"/>
              <a:t>het water was </a:t>
            </a:r>
            <a:r>
              <a:rPr lang="nl-NL" i="1" dirty="0" err="1" smtClean="0"/>
              <a:t>wiskey</a:t>
            </a:r>
            <a:r>
              <a:rPr lang="nl-NL" i="1" dirty="0" smtClean="0"/>
              <a:t> </a:t>
            </a:r>
            <a:r>
              <a:rPr lang="nl-NL" i="1" dirty="0"/>
              <a:t>geworden.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Alles zoop en naaide</a:t>
            </a:r>
            <a:br>
              <a:rPr lang="nl-NL" i="1" dirty="0"/>
            </a:br>
            <a:r>
              <a:rPr lang="nl-NL" i="1" dirty="0"/>
              <a:t>heel Europa was één groot matras</a:t>
            </a:r>
            <a:br>
              <a:rPr lang="nl-NL" i="1" dirty="0"/>
            </a:br>
            <a:r>
              <a:rPr lang="nl-NL" i="1" dirty="0"/>
              <a:t>en de hemel het plafond</a:t>
            </a:r>
            <a:br>
              <a:rPr lang="nl-NL" i="1" dirty="0"/>
            </a:br>
            <a:r>
              <a:rPr lang="nl-NL" i="1" dirty="0"/>
              <a:t>van een </a:t>
            </a:r>
            <a:r>
              <a:rPr lang="nl-NL" i="1" dirty="0" err="1"/>
              <a:t>derderangshotel</a:t>
            </a:r>
            <a:r>
              <a:rPr lang="nl-NL" i="1" dirty="0"/>
              <a:t>.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En ik bedeesde jongeling</a:t>
            </a:r>
            <a:br>
              <a:rPr lang="nl-NL" i="1" dirty="0"/>
            </a:br>
            <a:r>
              <a:rPr lang="nl-NL" i="1" dirty="0"/>
              <a:t>moest nodig</a:t>
            </a:r>
            <a:br>
              <a:rPr lang="nl-NL" i="1" dirty="0"/>
            </a:br>
            <a:r>
              <a:rPr lang="nl-NL" i="1" dirty="0"/>
              <a:t>de reine berk bezingen</a:t>
            </a:r>
            <a:br>
              <a:rPr lang="nl-NL" i="1" dirty="0"/>
            </a:br>
            <a:r>
              <a:rPr lang="nl-NL" i="1" dirty="0"/>
              <a:t>en zijn bescheiden bladerpracht.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(Uit: Dit gebeurde overal, 1962)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28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Kees Schippers - Liefdesgedicht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Je hebt de dingen niet nodig </a:t>
            </a:r>
          </a:p>
          <a:p>
            <a:pPr marL="0" indent="0">
              <a:buNone/>
            </a:pPr>
            <a:r>
              <a:rPr lang="nl-NL" dirty="0" smtClean="0"/>
              <a:t>om </a:t>
            </a:r>
            <a:r>
              <a:rPr lang="nl-NL" dirty="0"/>
              <a:t>te kunnen zien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De dingen hebben jou nodig </a:t>
            </a:r>
          </a:p>
          <a:p>
            <a:pPr marL="0" indent="0">
              <a:buNone/>
            </a:pPr>
            <a:r>
              <a:rPr lang="nl-NL" dirty="0"/>
              <a:t> om gezien te kunnen worden</a:t>
            </a:r>
          </a:p>
        </p:txBody>
      </p:sp>
    </p:spTree>
    <p:extLst>
      <p:ext uri="{BB962C8B-B14F-4D97-AF65-F5344CB8AC3E}">
        <p14:creationId xmlns:p14="http://schemas.microsoft.com/office/powerpoint/2010/main" val="910134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1334</Words>
  <Application>Microsoft Office PowerPoint</Application>
  <PresentationFormat>Diavoorstelling (4:3)</PresentationFormat>
  <Paragraphs>254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Bradley Hand ITC TT-Bold</vt:lpstr>
      <vt:lpstr>Calibri</vt:lpstr>
      <vt:lpstr>Candara</vt:lpstr>
      <vt:lpstr>Rage Italic</vt:lpstr>
      <vt:lpstr>Sketchbook</vt:lpstr>
      <vt:lpstr>Gedichten </vt:lpstr>
      <vt:lpstr>De mus – Jan Hanlo</vt:lpstr>
      <vt:lpstr>Verwondering over het gewone</vt:lpstr>
      <vt:lpstr>V.S.  – The beat generation</vt:lpstr>
      <vt:lpstr>G.B. -The Mersey Beat</vt:lpstr>
      <vt:lpstr>GB</vt:lpstr>
      <vt:lpstr>C. Buddingh</vt:lpstr>
      <vt:lpstr>Remco Campert </vt:lpstr>
      <vt:lpstr>Kees Schippers - Liefdesgedicht</vt:lpstr>
      <vt:lpstr>Sixties -Protestsongs </vt:lpstr>
      <vt:lpstr>Judith Herzberg </vt:lpstr>
      <vt:lpstr>Rutger Kopland Dichter van de melancholie</vt:lpstr>
      <vt:lpstr>  Kopland en de Beatles The Fool on the Hill  http://home.hccnet.nl/alphons.beek/truus.htm  </vt:lpstr>
      <vt:lpstr>Rutger Kopland- De dwaas bij het raam </vt:lpstr>
      <vt:lpstr>Kopland – Beatles </vt:lpstr>
      <vt:lpstr>Julia </vt:lpstr>
      <vt:lpstr>Rutger Kopland</vt:lpstr>
      <vt:lpstr>Weggaan</vt:lpstr>
    </vt:vector>
  </TitlesOfParts>
  <Company>scholengemeenschap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Gedichtendag 2014</dc:title>
  <dc:creator>I. van de Steenoven</dc:creator>
  <cp:lastModifiedBy>I.van de Steenoven</cp:lastModifiedBy>
  <cp:revision>19</cp:revision>
  <dcterms:created xsi:type="dcterms:W3CDTF">2014-01-30T09:18:32Z</dcterms:created>
  <dcterms:modified xsi:type="dcterms:W3CDTF">2016-01-28T08:04:38Z</dcterms:modified>
</cp:coreProperties>
</file>