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_rels/notesSlide14.xml.rels" ContentType="application/vnd.openxmlformats-package.relationships+xml"/>
  <Override PartName="/ppt/notesSlides/_rels/notesSlide2.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22.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756000" y="5078520"/>
            <a:ext cx="6047640" cy="4811040"/>
          </a:xfrm>
          <a:prstGeom prst="rect">
            <a:avLst/>
          </a:prstGeom>
        </p:spPr>
        <p:txBody>
          <a:bodyPr lIns="0" rIns="0" tIns="0" bIns="0"/>
          <a:p>
            <a:r>
              <a:rPr lang="nl-NL" sz="2000" spc="-1">
                <a:latin typeface="Arial"/>
              </a:rPr>
              <a:t>Klik om het formaat van de notities te bewerken</a:t>
            </a:r>
            <a:endParaRPr/>
          </a:p>
        </p:txBody>
      </p:sp>
      <p:sp>
        <p:nvSpPr>
          <p:cNvPr id="170" name="PlaceHolder 2"/>
          <p:cNvSpPr>
            <a:spLocks noGrp="1"/>
          </p:cNvSpPr>
          <p:nvPr>
            <p:ph type="hdr"/>
          </p:nvPr>
        </p:nvSpPr>
        <p:spPr>
          <a:xfrm>
            <a:off x="0" y="0"/>
            <a:ext cx="3280680" cy="534240"/>
          </a:xfrm>
          <a:prstGeom prst="rect">
            <a:avLst/>
          </a:prstGeom>
        </p:spPr>
        <p:txBody>
          <a:bodyPr lIns="0" rIns="0" tIns="0" bIns="0"/>
          <a:p>
            <a:r>
              <a:rPr lang="nl-NL" sz="1400" spc="-1">
                <a:latin typeface="Times New Roman"/>
              </a:rPr>
              <a:t>&lt;koptekst&gt;</a:t>
            </a:r>
            <a:endParaRPr/>
          </a:p>
        </p:txBody>
      </p:sp>
      <p:sp>
        <p:nvSpPr>
          <p:cNvPr id="171" name="PlaceHolder 3"/>
          <p:cNvSpPr>
            <a:spLocks noGrp="1"/>
          </p:cNvSpPr>
          <p:nvPr>
            <p:ph type="dt"/>
          </p:nvPr>
        </p:nvSpPr>
        <p:spPr>
          <a:xfrm>
            <a:off x="4278960" y="0"/>
            <a:ext cx="3280680" cy="534240"/>
          </a:xfrm>
          <a:prstGeom prst="rect">
            <a:avLst/>
          </a:prstGeom>
        </p:spPr>
        <p:txBody>
          <a:bodyPr lIns="0" rIns="0" tIns="0" bIns="0"/>
          <a:p>
            <a:pPr algn="r"/>
            <a:r>
              <a:rPr lang="nl-NL" sz="1400" spc="-1">
                <a:latin typeface="Times New Roman"/>
              </a:rPr>
              <a:t>&lt;datum/tijd&gt;</a:t>
            </a:r>
            <a:endParaRPr/>
          </a:p>
        </p:txBody>
      </p:sp>
      <p:sp>
        <p:nvSpPr>
          <p:cNvPr id="172" name="PlaceHolder 4"/>
          <p:cNvSpPr>
            <a:spLocks noGrp="1"/>
          </p:cNvSpPr>
          <p:nvPr>
            <p:ph type="ftr"/>
          </p:nvPr>
        </p:nvSpPr>
        <p:spPr>
          <a:xfrm>
            <a:off x="0" y="10157400"/>
            <a:ext cx="3280680" cy="534240"/>
          </a:xfrm>
          <a:prstGeom prst="rect">
            <a:avLst/>
          </a:prstGeom>
        </p:spPr>
        <p:txBody>
          <a:bodyPr lIns="0" rIns="0" tIns="0" bIns="0" anchor="b"/>
          <a:p>
            <a:r>
              <a:rPr lang="nl-NL" sz="1400" spc="-1">
                <a:latin typeface="Times New Roman"/>
              </a:rPr>
              <a:t>&lt;voettekst&gt;</a:t>
            </a:r>
            <a:endParaRPr/>
          </a:p>
        </p:txBody>
      </p:sp>
      <p:sp>
        <p:nvSpPr>
          <p:cNvPr id="173" name="PlaceHolder 5"/>
          <p:cNvSpPr>
            <a:spLocks noGrp="1"/>
          </p:cNvSpPr>
          <p:nvPr>
            <p:ph type="sldNum"/>
          </p:nvPr>
        </p:nvSpPr>
        <p:spPr>
          <a:xfrm>
            <a:off x="4278960" y="10157400"/>
            <a:ext cx="3280680" cy="534240"/>
          </a:xfrm>
          <a:prstGeom prst="rect">
            <a:avLst/>
          </a:prstGeom>
        </p:spPr>
        <p:txBody>
          <a:bodyPr lIns="0" rIns="0" tIns="0" bIns="0" anchor="b"/>
          <a:p>
            <a:pPr algn="r"/>
            <a:fld id="{34DE3F7D-C21F-4C3C-9AB5-DF40EBD0F1D1}" type="slidenum">
              <a:rPr lang="nl-NL" sz="1400" spc="-1">
                <a:latin typeface="Times New Roman"/>
              </a:rPr>
              <a:t>&lt;getal&gt;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Trudy noemt Elodie Elegie.</a:t>
            </a:r>
            <a:endParaRPr/>
          </a:p>
          <a:p>
            <a:r>
              <a:rPr lang="nl-NL" sz="2000" spc="-1" strike="noStrike">
                <a:uFill>
                  <a:solidFill>
                    <a:srgbClr val="ffffff"/>
                  </a:solidFill>
                </a:uFill>
                <a:latin typeface="Arial"/>
              </a:rPr>
              <a:t>De Volkskrant, Hans Bouman </a:t>
            </a:r>
            <a:endParaRPr/>
          </a:p>
          <a:p>
            <a:r>
              <a:rPr lang="nl-NL" sz="2000" spc="-1" strike="noStrike">
                <a:uFill>
                  <a:solidFill>
                    <a:srgbClr val="ffffff"/>
                  </a:solidFill>
                </a:uFill>
                <a:latin typeface="Arial"/>
              </a:rPr>
              <a:t>Zoals vaker bij Mc-Ewan schort het een beetje aan de personages, die worden maar niet van vlees en bloed, het blijven zetstukken in dienst van het plot. Nutshell gaat over moord, schuld, twijfel – maar de tragische dimensie die dergelijke daden en emoties een roman kunnen geven, ontbreekt. NRC, Rob van Essen</a:t>
            </a:r>
            <a:endParaRPr/>
          </a:p>
        </p:txBody>
      </p:sp>
      <p:sp>
        <p:nvSpPr>
          <p:cNvPr id="248" name="TextShape 2"/>
          <p:cNvSpPr txBox="1"/>
          <p:nvPr/>
        </p:nvSpPr>
        <p:spPr>
          <a:xfrm>
            <a:off x="3884760" y="8685360"/>
            <a:ext cx="2971440" cy="456840"/>
          </a:xfrm>
          <a:prstGeom prst="rect">
            <a:avLst/>
          </a:prstGeom>
          <a:noFill/>
          <a:ln>
            <a:noFill/>
          </a:ln>
        </p:spPr>
        <p:txBody>
          <a:bodyPr anchor="b"/>
          <a:p>
            <a:pPr algn="r">
              <a:lnSpc>
                <a:spcPct val="100000"/>
              </a:lnSpc>
            </a:pPr>
            <a:fld id="{4AFD4459-6B8A-442D-B55D-6D229ABA58E6}"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At one point he overhears his mother, Trudy, full of hormonal frailty, telling her estranged husband that what she needs is space from him during her pregnancy. “Space!” the third trimester narrator exclaims, with camp outrage. “She should come in here, where lately I can barely crook a finger…”</a:t>
            </a:r>
            <a:endParaRPr/>
          </a:p>
          <a:p>
            <a:endParaRPr/>
          </a:p>
          <a:p>
            <a:endParaRPr/>
          </a:p>
          <a:p>
            <a:r>
              <a:rPr lang="nl-NL" sz="2000" spc="-1" strike="noStrike">
                <a:uFill>
                  <a:solidFill>
                    <a:srgbClr val="ffffff"/>
                  </a:solidFill>
                </a:uFill>
                <a:latin typeface="Arial"/>
              </a:rPr>
              <a:t>The famous Freudian interpretations of the play are executed here in 3D closeup. The inky protective cloak of the womb is almost penetrated on a daily basis by satyr-like Claude. “Not everyone knows what it is to have your father’s rival’s penis inches from your nose,” our narrator observes, pointedly, fearing for both his mental stability and his life. “On each occasion, on every piston stroke, I dread that he’ll break through and shaft my soft-boned skull and seed my thoughts with his essence, with the teeming cream of his banality.”</a:t>
            </a:r>
            <a:endParaRPr/>
          </a:p>
          <a:p>
            <a:endParaRPr/>
          </a:p>
        </p:txBody>
      </p:sp>
      <p:sp>
        <p:nvSpPr>
          <p:cNvPr id="250" name="TextShape 2"/>
          <p:cNvSpPr txBox="1"/>
          <p:nvPr/>
        </p:nvSpPr>
        <p:spPr>
          <a:xfrm>
            <a:off x="3884760" y="8685360"/>
            <a:ext cx="2971440" cy="456840"/>
          </a:xfrm>
          <a:prstGeom prst="rect">
            <a:avLst/>
          </a:prstGeom>
          <a:noFill/>
          <a:ln>
            <a:noFill/>
          </a:ln>
        </p:spPr>
        <p:txBody>
          <a:bodyPr anchor="b"/>
          <a:p>
            <a:pPr algn="r">
              <a:lnSpc>
                <a:spcPct val="100000"/>
              </a:lnSpc>
            </a:pPr>
            <a:fld id="{B35B8807-32D5-4722-AFE5-241012EFE448}"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To be or not to be</a:t>
            </a:r>
            <a:endParaRPr/>
          </a:p>
          <a:p>
            <a:r>
              <a:rPr lang="nl-NL" sz="2000" spc="-1" strike="noStrike">
                <a:uFill>
                  <a:solidFill>
                    <a:srgbClr val="ffffff"/>
                  </a:solidFill>
                </a:uFill>
                <a:latin typeface="Arial"/>
              </a:rPr>
              <a:t>To be or not to be, that is the question;</a:t>
            </a:r>
            <a:endParaRPr/>
          </a:p>
          <a:p>
            <a:r>
              <a:rPr lang="nl-NL" sz="2000" spc="-1" strike="noStrike">
                <a:uFill>
                  <a:solidFill>
                    <a:srgbClr val="ffffff"/>
                  </a:solidFill>
                </a:uFill>
                <a:latin typeface="Arial"/>
              </a:rPr>
              <a:t>Whether 'tis nobler in the mind to suffer</a:t>
            </a:r>
            <a:endParaRPr/>
          </a:p>
          <a:p>
            <a:r>
              <a:rPr lang="nl-NL" sz="2000" spc="-1" strike="noStrike">
                <a:uFill>
                  <a:solidFill>
                    <a:srgbClr val="ffffff"/>
                  </a:solidFill>
                </a:uFill>
                <a:latin typeface="Arial"/>
              </a:rPr>
              <a:t>The slings and arrows of outrageous fortune,</a:t>
            </a:r>
            <a:endParaRPr/>
          </a:p>
          <a:p>
            <a:r>
              <a:rPr lang="nl-NL" sz="2000" spc="-1" strike="noStrike">
                <a:uFill>
                  <a:solidFill>
                    <a:srgbClr val="ffffff"/>
                  </a:solidFill>
                </a:uFill>
                <a:latin typeface="Arial"/>
              </a:rPr>
              <a:t>Or to take arms against a sea of troubles,</a:t>
            </a:r>
            <a:endParaRPr/>
          </a:p>
          <a:p>
            <a:r>
              <a:rPr lang="nl-NL" sz="2000" spc="-1" strike="noStrike">
                <a:uFill>
                  <a:solidFill>
                    <a:srgbClr val="ffffff"/>
                  </a:solidFill>
                </a:uFill>
                <a:latin typeface="Arial"/>
              </a:rPr>
              <a:t>And by opposing, end them. To die, to sleep;</a:t>
            </a:r>
            <a:endParaRPr/>
          </a:p>
          <a:p>
            <a:r>
              <a:rPr lang="nl-NL" sz="2000" spc="-1" strike="noStrike">
                <a:uFill>
                  <a:solidFill>
                    <a:srgbClr val="ffffff"/>
                  </a:solidFill>
                </a:uFill>
                <a:latin typeface="Arial"/>
              </a:rPr>
              <a:t>No more; and by a sleep to say we end</a:t>
            </a:r>
            <a:endParaRPr/>
          </a:p>
          <a:p>
            <a:r>
              <a:rPr lang="nl-NL" sz="2000" spc="-1" strike="noStrike">
                <a:uFill>
                  <a:solidFill>
                    <a:srgbClr val="ffffff"/>
                  </a:solidFill>
                </a:uFill>
                <a:latin typeface="Arial"/>
              </a:rPr>
              <a:t>The heart-ache and the thousand natural shocks</a:t>
            </a:r>
            <a:endParaRPr/>
          </a:p>
          <a:p>
            <a:r>
              <a:rPr lang="nl-NL" sz="2000" spc="-1" strike="noStrike">
                <a:uFill>
                  <a:solidFill>
                    <a:srgbClr val="ffffff"/>
                  </a:solidFill>
                </a:uFill>
                <a:latin typeface="Arial"/>
              </a:rPr>
              <a:t>That flesh is heir to — 'tis a consummation</a:t>
            </a:r>
            <a:endParaRPr/>
          </a:p>
          <a:p>
            <a:r>
              <a:rPr lang="nl-NL" sz="2000" spc="-1" strike="noStrike">
                <a:uFill>
                  <a:solidFill>
                    <a:srgbClr val="ffffff"/>
                  </a:solidFill>
                </a:uFill>
                <a:latin typeface="Arial"/>
              </a:rPr>
              <a:t>Devoutly to be wish'd. To die, to sleep;</a:t>
            </a:r>
            <a:endParaRPr/>
          </a:p>
          <a:p>
            <a:r>
              <a:rPr lang="nl-NL" sz="2000" spc="-1" strike="noStrike">
                <a:uFill>
                  <a:solidFill>
                    <a:srgbClr val="ffffff"/>
                  </a:solidFill>
                </a:uFill>
                <a:latin typeface="Arial"/>
              </a:rPr>
              <a:t>To sleep, perchance to dream. Ay, there's the rub,</a:t>
            </a:r>
            <a:endParaRPr/>
          </a:p>
          <a:p>
            <a:r>
              <a:rPr lang="nl-NL" sz="2000" spc="-1" strike="noStrike">
                <a:uFill>
                  <a:solidFill>
                    <a:srgbClr val="ffffff"/>
                  </a:solidFill>
                </a:uFill>
                <a:latin typeface="Arial"/>
              </a:rPr>
              <a:t>For in that sleep of death what dreams may come,</a:t>
            </a:r>
            <a:endParaRPr/>
          </a:p>
          <a:p>
            <a:r>
              <a:rPr lang="nl-NL" sz="2000" spc="-1" strike="noStrike">
                <a:uFill>
                  <a:solidFill>
                    <a:srgbClr val="ffffff"/>
                  </a:solidFill>
                </a:uFill>
                <a:latin typeface="Arial"/>
              </a:rPr>
              <a:t>When we have shuffled off this mortal coil,</a:t>
            </a:r>
            <a:endParaRPr/>
          </a:p>
          <a:p>
            <a:r>
              <a:rPr lang="nl-NL" sz="2000" spc="-1" strike="noStrike">
                <a:uFill>
                  <a:solidFill>
                    <a:srgbClr val="ffffff"/>
                  </a:solidFill>
                </a:uFill>
                <a:latin typeface="Arial"/>
              </a:rPr>
              <a:t>Must give us pause. There's the respect</a:t>
            </a:r>
            <a:endParaRPr/>
          </a:p>
          <a:p>
            <a:r>
              <a:rPr lang="nl-NL" sz="2000" spc="-1" strike="noStrike">
                <a:uFill>
                  <a:solidFill>
                    <a:srgbClr val="ffffff"/>
                  </a:solidFill>
                </a:uFill>
                <a:latin typeface="Arial"/>
              </a:rPr>
              <a:t>That makes calamity of so long life,</a:t>
            </a:r>
            <a:endParaRPr/>
          </a:p>
          <a:p>
            <a:r>
              <a:rPr lang="nl-NL" sz="2000" spc="-1" strike="noStrike">
                <a:uFill>
                  <a:solidFill>
                    <a:srgbClr val="ffffff"/>
                  </a:solidFill>
                </a:uFill>
                <a:latin typeface="Arial"/>
              </a:rPr>
              <a:t>For who would bear the whips and scorns of time,</a:t>
            </a:r>
            <a:endParaRPr/>
          </a:p>
          <a:p>
            <a:r>
              <a:rPr lang="nl-NL" sz="2000" spc="-1" strike="noStrike">
                <a:uFill>
                  <a:solidFill>
                    <a:srgbClr val="ffffff"/>
                  </a:solidFill>
                </a:uFill>
                <a:latin typeface="Arial"/>
              </a:rPr>
              <a:t>Th'oppressor's wrong, the proud man's contumely,</a:t>
            </a:r>
            <a:endParaRPr/>
          </a:p>
          <a:p>
            <a:r>
              <a:rPr lang="nl-NL" sz="2000" spc="-1" strike="noStrike">
                <a:uFill>
                  <a:solidFill>
                    <a:srgbClr val="ffffff"/>
                  </a:solidFill>
                </a:uFill>
                <a:latin typeface="Arial"/>
              </a:rPr>
              <a:t>The pangs of despised love, the law's delay,</a:t>
            </a:r>
            <a:endParaRPr/>
          </a:p>
          <a:p>
            <a:r>
              <a:rPr lang="nl-NL" sz="2000" spc="-1" strike="noStrike">
                <a:uFill>
                  <a:solidFill>
                    <a:srgbClr val="ffffff"/>
                  </a:solidFill>
                </a:uFill>
                <a:latin typeface="Arial"/>
              </a:rPr>
              <a:t>The insolence of office, and the spurns</a:t>
            </a:r>
            <a:endParaRPr/>
          </a:p>
          <a:p>
            <a:r>
              <a:rPr lang="nl-NL" sz="2000" spc="-1" strike="noStrike">
                <a:uFill>
                  <a:solidFill>
                    <a:srgbClr val="ffffff"/>
                  </a:solidFill>
                </a:uFill>
                <a:latin typeface="Arial"/>
              </a:rPr>
              <a:t>That patient merit of th'unworthy takes,</a:t>
            </a:r>
            <a:endParaRPr/>
          </a:p>
          <a:p>
            <a:r>
              <a:rPr lang="nl-NL" sz="2000" spc="-1" strike="noStrike">
                <a:uFill>
                  <a:solidFill>
                    <a:srgbClr val="ffffff"/>
                  </a:solidFill>
                </a:uFill>
                <a:latin typeface="Arial"/>
              </a:rPr>
              <a:t>When he himself might his quietus make</a:t>
            </a:r>
            <a:endParaRPr/>
          </a:p>
          <a:p>
            <a:r>
              <a:rPr lang="nl-NL" sz="2000" spc="-1" strike="noStrike">
                <a:uFill>
                  <a:solidFill>
                    <a:srgbClr val="ffffff"/>
                  </a:solidFill>
                </a:uFill>
                <a:latin typeface="Arial"/>
              </a:rPr>
              <a:t>With a bare bodkin? who would fardels bear,</a:t>
            </a:r>
            <a:endParaRPr/>
          </a:p>
          <a:p>
            <a:r>
              <a:rPr lang="nl-NL" sz="2000" spc="-1" strike="noStrike">
                <a:uFill>
                  <a:solidFill>
                    <a:srgbClr val="ffffff"/>
                  </a:solidFill>
                </a:uFill>
                <a:latin typeface="Arial"/>
              </a:rPr>
              <a:t>To grunt and sweat under a weary life,</a:t>
            </a:r>
            <a:endParaRPr/>
          </a:p>
          <a:p>
            <a:r>
              <a:rPr lang="nl-NL" sz="2000" spc="-1" strike="noStrike">
                <a:uFill>
                  <a:solidFill>
                    <a:srgbClr val="ffffff"/>
                  </a:solidFill>
                </a:uFill>
                <a:latin typeface="Arial"/>
              </a:rPr>
              <a:t>But that the dread of something after death,</a:t>
            </a:r>
            <a:endParaRPr/>
          </a:p>
          <a:p>
            <a:r>
              <a:rPr lang="nl-NL" sz="2000" spc="-1" strike="noStrike">
                <a:uFill>
                  <a:solidFill>
                    <a:srgbClr val="ffffff"/>
                  </a:solidFill>
                </a:uFill>
                <a:latin typeface="Arial"/>
              </a:rPr>
              <a:t>The undiscovered country from whose bourn</a:t>
            </a:r>
            <a:endParaRPr/>
          </a:p>
          <a:p>
            <a:r>
              <a:rPr lang="nl-NL" sz="2000" spc="-1" strike="noStrike">
                <a:uFill>
                  <a:solidFill>
                    <a:srgbClr val="ffffff"/>
                  </a:solidFill>
                </a:uFill>
                <a:latin typeface="Arial"/>
              </a:rPr>
              <a:t>No traveller returns, puzzles the will,</a:t>
            </a:r>
            <a:endParaRPr/>
          </a:p>
          <a:p>
            <a:r>
              <a:rPr lang="nl-NL" sz="2000" spc="-1" strike="noStrike">
                <a:uFill>
                  <a:solidFill>
                    <a:srgbClr val="ffffff"/>
                  </a:solidFill>
                </a:uFill>
                <a:latin typeface="Arial"/>
              </a:rPr>
              <a:t>And makes us rather bear those ills we have</a:t>
            </a:r>
            <a:endParaRPr/>
          </a:p>
          <a:p>
            <a:r>
              <a:rPr lang="nl-NL" sz="2000" spc="-1" strike="noStrike">
                <a:uFill>
                  <a:solidFill>
                    <a:srgbClr val="ffffff"/>
                  </a:solidFill>
                </a:uFill>
                <a:latin typeface="Arial"/>
              </a:rPr>
              <a:t>Than fly to others that we know not of?</a:t>
            </a:r>
            <a:endParaRPr/>
          </a:p>
          <a:p>
            <a:r>
              <a:rPr lang="nl-NL" sz="2000" spc="-1" strike="noStrike">
                <a:uFill>
                  <a:solidFill>
                    <a:srgbClr val="ffffff"/>
                  </a:solidFill>
                </a:uFill>
                <a:latin typeface="Arial"/>
              </a:rPr>
              <a:t>Thus conscience does make cowards of us all,</a:t>
            </a:r>
            <a:endParaRPr/>
          </a:p>
          <a:p>
            <a:r>
              <a:rPr lang="nl-NL" sz="2000" spc="-1" strike="noStrike">
                <a:uFill>
                  <a:solidFill>
                    <a:srgbClr val="ffffff"/>
                  </a:solidFill>
                </a:uFill>
                <a:latin typeface="Arial"/>
              </a:rPr>
              <a:t>And thus the native hue of resolution</a:t>
            </a:r>
            <a:endParaRPr/>
          </a:p>
          <a:p>
            <a:r>
              <a:rPr lang="nl-NL" sz="2000" spc="-1" strike="noStrike">
                <a:uFill>
                  <a:solidFill>
                    <a:srgbClr val="ffffff"/>
                  </a:solidFill>
                </a:uFill>
                <a:latin typeface="Arial"/>
              </a:rPr>
              <a:t>Is sicklied o'er with the pale cast of thought,</a:t>
            </a:r>
            <a:endParaRPr/>
          </a:p>
          <a:p>
            <a:r>
              <a:rPr lang="nl-NL" sz="2000" spc="-1" strike="noStrike">
                <a:uFill>
                  <a:solidFill>
                    <a:srgbClr val="ffffff"/>
                  </a:solidFill>
                </a:uFill>
                <a:latin typeface="Arial"/>
              </a:rPr>
              <a:t>And enterprises of great pitch and moment</a:t>
            </a:r>
            <a:endParaRPr/>
          </a:p>
          <a:p>
            <a:r>
              <a:rPr lang="nl-NL" sz="2000" spc="-1" strike="noStrike">
                <a:uFill>
                  <a:solidFill>
                    <a:srgbClr val="ffffff"/>
                  </a:solidFill>
                </a:uFill>
                <a:latin typeface="Arial"/>
              </a:rPr>
              <a:t>With this regard their currents turn awry,</a:t>
            </a:r>
            <a:endParaRPr/>
          </a:p>
          <a:p>
            <a:r>
              <a:rPr lang="nl-NL" sz="2000" spc="-1" strike="noStrike">
                <a:uFill>
                  <a:solidFill>
                    <a:srgbClr val="ffffff"/>
                  </a:solidFill>
                </a:uFill>
                <a:latin typeface="Arial"/>
              </a:rPr>
              <a:t>And lose the name of action.</a:t>
            </a:r>
            <a:endParaRPr/>
          </a:p>
          <a:p>
            <a:r>
              <a:rPr lang="nl-NL" sz="2000" spc="-1" strike="noStrike">
                <a:uFill>
                  <a:solidFill>
                    <a:srgbClr val="ffffff"/>
                  </a:solidFill>
                </a:uFill>
                <a:latin typeface="Arial"/>
              </a:rPr>
              <a:t>Soft you now! The fair Ophelia! Nymph,</a:t>
            </a:r>
            <a:endParaRPr/>
          </a:p>
          <a:p>
            <a:endParaRPr/>
          </a:p>
          <a:p>
            <a:r>
              <a:rPr lang="nl-NL" sz="2000" spc="-1" strike="noStrike">
                <a:uFill>
                  <a:solidFill>
                    <a:srgbClr val="ffffff"/>
                  </a:solidFill>
                </a:uFill>
                <a:latin typeface="Arial"/>
              </a:rPr>
              <a:t>in thy orisons be all my sins remember'd.</a:t>
            </a:r>
            <a:endParaRPr/>
          </a:p>
        </p:txBody>
      </p:sp>
      <p:sp>
        <p:nvSpPr>
          <p:cNvPr id="252" name="TextShape 2"/>
          <p:cNvSpPr txBox="1"/>
          <p:nvPr/>
        </p:nvSpPr>
        <p:spPr>
          <a:xfrm>
            <a:off x="3884760" y="8685360"/>
            <a:ext cx="2971440" cy="456840"/>
          </a:xfrm>
          <a:prstGeom prst="rect">
            <a:avLst/>
          </a:prstGeom>
          <a:noFill/>
          <a:ln>
            <a:noFill/>
          </a:ln>
        </p:spPr>
        <p:txBody>
          <a:bodyPr anchor="b"/>
          <a:p>
            <a:pPr algn="r">
              <a:lnSpc>
                <a:spcPct val="100000"/>
              </a:lnSpc>
            </a:pPr>
            <a:fld id="{0BF87BA6-D4DF-47BA-8FB6-75BCF8737C6D}"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3"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Mortal coil = aardse kwelling</a:t>
            </a:r>
            <a:endParaRPr/>
          </a:p>
        </p:txBody>
      </p:sp>
      <p:sp>
        <p:nvSpPr>
          <p:cNvPr id="254" name="TextShape 2"/>
          <p:cNvSpPr txBox="1"/>
          <p:nvPr/>
        </p:nvSpPr>
        <p:spPr>
          <a:xfrm>
            <a:off x="3884760" y="8685360"/>
            <a:ext cx="2971440" cy="456840"/>
          </a:xfrm>
          <a:prstGeom prst="rect">
            <a:avLst/>
          </a:prstGeom>
          <a:noFill/>
          <a:ln>
            <a:noFill/>
          </a:ln>
        </p:spPr>
        <p:txBody>
          <a:bodyPr anchor="b"/>
          <a:p>
            <a:pPr algn="r">
              <a:lnSpc>
                <a:spcPct val="100000"/>
              </a:lnSpc>
            </a:pPr>
            <a:fld id="{9EFAFA0E-6CB1-4421-864B-6724BF727168}"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OPHELIA</a:t>
            </a:r>
            <a:endParaRPr/>
          </a:p>
          <a:p>
            <a:r>
              <a:rPr lang="nl-NL" sz="2000" spc="-1" strike="noStrike">
                <a:uFill>
                  <a:solidFill>
                    <a:srgbClr val="ffffff"/>
                  </a:solidFill>
                </a:uFill>
                <a:latin typeface="Arial"/>
              </a:rPr>
              <a:t>Well, God'ield you! They say the owl was a baker’s daughter. Lord, we know what we are, but know not what we may be. God be at your table.</a:t>
            </a:r>
            <a:endParaRPr/>
          </a:p>
        </p:txBody>
      </p:sp>
      <p:sp>
        <p:nvSpPr>
          <p:cNvPr id="256" name="TextShape 2"/>
          <p:cNvSpPr txBox="1"/>
          <p:nvPr/>
        </p:nvSpPr>
        <p:spPr>
          <a:xfrm>
            <a:off x="3884760" y="8685360"/>
            <a:ext cx="2971440" cy="456840"/>
          </a:xfrm>
          <a:prstGeom prst="rect">
            <a:avLst/>
          </a:prstGeom>
          <a:noFill/>
          <a:ln>
            <a:noFill/>
          </a:ln>
        </p:spPr>
        <p:txBody>
          <a:bodyPr anchor="b"/>
          <a:p>
            <a:pPr algn="r">
              <a:lnSpc>
                <a:spcPct val="100000"/>
              </a:lnSpc>
            </a:pPr>
            <a:fld id="{D0F5C551-03B1-48F0-AEC1-4CCD1477F720}"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In 2002 ontdekte Ian McEwan dat hij een broer heeft die afgestaan is ter adoptie tijdens de Tweede Wereldoorlog - dit werd bekendgemaakt in 2007. Zijn broer is metselaar met de naam David Sharpe. Hij is zes jaar ouder dan Ian McEwan, en geboren toen hun moeder getrouwd was met een andere man. David Sharpe heeft dezelfde twee ouders, maar werd geboren uit een affaire tussen de ouders voor hun huwelijk. Nadat haar eerste echtgenoot was gesneuveld in de oorlog hertrouwde McEwans moeder met haar minnaar, en Ian werd enkele jaren later geboren.[1]</a:t>
            </a:r>
            <a:endParaRPr/>
          </a:p>
        </p:txBody>
      </p:sp>
      <p:sp>
        <p:nvSpPr>
          <p:cNvPr id="240" name="TextShape 2"/>
          <p:cNvSpPr txBox="1"/>
          <p:nvPr/>
        </p:nvSpPr>
        <p:spPr>
          <a:xfrm>
            <a:off x="3884760" y="8685360"/>
            <a:ext cx="2971440" cy="456840"/>
          </a:xfrm>
          <a:prstGeom prst="rect">
            <a:avLst/>
          </a:prstGeom>
          <a:noFill/>
          <a:ln>
            <a:noFill/>
          </a:ln>
        </p:spPr>
        <p:txBody>
          <a:bodyPr anchor="b"/>
          <a:p>
            <a:pPr algn="r">
              <a:lnSpc>
                <a:spcPct val="100000"/>
              </a:lnSpc>
            </a:pPr>
            <a:fld id="{F4AB465B-79F6-4A95-AC77-43841A2A126B}"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Mortal coil = aardse kwelling</a:t>
            </a:r>
            <a:endParaRPr/>
          </a:p>
        </p:txBody>
      </p:sp>
      <p:sp>
        <p:nvSpPr>
          <p:cNvPr id="258" name="TextShape 2"/>
          <p:cNvSpPr txBox="1"/>
          <p:nvPr/>
        </p:nvSpPr>
        <p:spPr>
          <a:xfrm>
            <a:off x="3884760" y="8685360"/>
            <a:ext cx="2971440" cy="456840"/>
          </a:xfrm>
          <a:prstGeom prst="rect">
            <a:avLst/>
          </a:prstGeom>
          <a:noFill/>
          <a:ln>
            <a:noFill/>
          </a:ln>
        </p:spPr>
        <p:txBody>
          <a:bodyPr anchor="b"/>
          <a:p>
            <a:pPr algn="r">
              <a:lnSpc>
                <a:spcPct val="100000"/>
              </a:lnSpc>
            </a:pPr>
            <a:fld id="{07CE68F6-86E1-4B71-A2A5-D8CB1A0FE1AD}"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Authorintrusion. </a:t>
            </a:r>
            <a:endParaRPr/>
          </a:p>
          <a:p>
            <a:r>
              <a:rPr lang="nl-NL" sz="2000" spc="-1" strike="noStrike">
                <a:uFill>
                  <a:solidFill>
                    <a:srgbClr val="ffffff"/>
                  </a:solidFill>
                </a:uFill>
                <a:latin typeface="Arial"/>
              </a:rPr>
              <a:t>McEwan heeft zich eens moeten excuseren voor uitlatingen over gendertransformatie. </a:t>
            </a:r>
            <a:endParaRPr/>
          </a:p>
          <a:p>
            <a:r>
              <a:rPr lang="nl-NL" sz="2000" spc="-1" strike="noStrike">
                <a:uFill>
                  <a:solidFill>
                    <a:srgbClr val="ffffff"/>
                  </a:solidFill>
                </a:uFill>
                <a:latin typeface="Arial"/>
              </a:rPr>
              <a:t>Europa’s secular dreams of union may dissolve before the old hatreds...” </a:t>
            </a:r>
            <a:endParaRPr/>
          </a:p>
          <a:p>
            <a:r>
              <a:rPr lang="nl-NL" sz="2000" spc="-1" strike="noStrike">
                <a:uFill>
                  <a:solidFill>
                    <a:srgbClr val="ffffff"/>
                  </a:solidFill>
                </a:uFill>
                <a:latin typeface="Arial"/>
              </a:rPr>
              <a:t>“</a:t>
            </a:r>
            <a:r>
              <a:rPr lang="nl-NL" sz="2000" spc="-1" strike="noStrike">
                <a:uFill>
                  <a:solidFill>
                    <a:srgbClr val="ffffff"/>
                  </a:solidFill>
                </a:uFill>
                <a:latin typeface="Arial"/>
              </a:rPr>
              <a:t>My reasonable suspicion is that poverty is deprivation on all levels...” </a:t>
            </a:r>
            <a:endParaRPr/>
          </a:p>
          <a:p>
            <a:r>
              <a:rPr lang="nl-NL" sz="2000" spc="-1" strike="noStrike">
                <a:uFill>
                  <a:solidFill>
                    <a:srgbClr val="ffffff"/>
                  </a:solidFill>
                </a:uFill>
                <a:latin typeface="Arial"/>
              </a:rPr>
              <a:t>“</a:t>
            </a:r>
            <a:r>
              <a:rPr lang="nl-NL" sz="2000" spc="-1" strike="noStrike">
                <a:uFill>
                  <a:solidFill>
                    <a:srgbClr val="ffffff"/>
                  </a:solidFill>
                </a:uFill>
                <a:latin typeface="Arial"/>
              </a:rPr>
              <a:t>A strange mood has seized the almost-educated young. They’re on the march, angry at times, but mostly needful, longing for authority’s blessing, its validation of their chosen identities. The decline of the west in new guise perhaps. Or the exaltation and liberation of the self. A social-media site famously proposes 71 gender options – neutrois, two spirit, bigender… any colour you like, Mr Ford.”</a:t>
            </a:r>
            <a:endParaRPr/>
          </a:p>
          <a:p>
            <a:endParaRPr/>
          </a:p>
        </p:txBody>
      </p:sp>
      <p:sp>
        <p:nvSpPr>
          <p:cNvPr id="260" name="TextShape 2"/>
          <p:cNvSpPr txBox="1"/>
          <p:nvPr/>
        </p:nvSpPr>
        <p:spPr>
          <a:xfrm>
            <a:off x="3884760" y="8685360"/>
            <a:ext cx="2971440" cy="456840"/>
          </a:xfrm>
          <a:prstGeom prst="rect">
            <a:avLst/>
          </a:prstGeom>
          <a:noFill/>
          <a:ln>
            <a:noFill/>
          </a:ln>
        </p:spPr>
        <p:txBody>
          <a:bodyPr anchor="b"/>
          <a:p>
            <a:pPr algn="r">
              <a:lnSpc>
                <a:spcPct val="100000"/>
              </a:lnSpc>
            </a:pPr>
            <a:fld id="{3DF89DEC-C6DA-4696-94E5-2EF7310A3CD5}"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1"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Global warming, the erosion of Enlightenment values, the rise of competing nationalisms: the narrator has heard about all these, and more, thanks to Trudy’s love of the World Service.</a:t>
            </a:r>
            <a:endParaRPr/>
          </a:p>
        </p:txBody>
      </p:sp>
      <p:sp>
        <p:nvSpPr>
          <p:cNvPr id="262" name="TextShape 2"/>
          <p:cNvSpPr txBox="1"/>
          <p:nvPr/>
        </p:nvSpPr>
        <p:spPr>
          <a:xfrm>
            <a:off x="3884760" y="8685360"/>
            <a:ext cx="2971440" cy="456840"/>
          </a:xfrm>
          <a:prstGeom prst="rect">
            <a:avLst/>
          </a:prstGeom>
          <a:noFill/>
          <a:ln>
            <a:noFill/>
          </a:ln>
        </p:spPr>
        <p:txBody>
          <a:bodyPr anchor="b"/>
          <a:p>
            <a:pPr algn="r">
              <a:lnSpc>
                <a:spcPct val="100000"/>
              </a:lnSpc>
            </a:pPr>
            <a:fld id="{A5D0AB56-B13D-437A-A6BC-C02D3C9A3240}"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Saturday, : neurochirurg vs Huntingdon</a:t>
            </a:r>
            <a:endParaRPr/>
          </a:p>
          <a:p>
            <a:r>
              <a:rPr lang="nl-NL" sz="2000" spc="-1" strike="noStrike">
                <a:uFill>
                  <a:solidFill>
                    <a:srgbClr val="ffffff"/>
                  </a:solidFill>
                </a:uFill>
                <a:latin typeface="Arial"/>
              </a:rPr>
              <a:t>Atonement : bedrog</a:t>
            </a:r>
            <a:endParaRPr/>
          </a:p>
          <a:p>
            <a:endParaRPr/>
          </a:p>
          <a:p>
            <a:endParaRPr/>
          </a:p>
        </p:txBody>
      </p:sp>
      <p:sp>
        <p:nvSpPr>
          <p:cNvPr id="242" name="TextShape 2"/>
          <p:cNvSpPr txBox="1"/>
          <p:nvPr/>
        </p:nvSpPr>
        <p:spPr>
          <a:xfrm>
            <a:off x="3884760" y="8685360"/>
            <a:ext cx="2971440" cy="456840"/>
          </a:xfrm>
          <a:prstGeom prst="rect">
            <a:avLst/>
          </a:prstGeom>
          <a:noFill/>
          <a:ln>
            <a:noFill/>
          </a:ln>
        </p:spPr>
        <p:txBody>
          <a:bodyPr anchor="b"/>
          <a:p>
            <a:pPr algn="r">
              <a:lnSpc>
                <a:spcPct val="100000"/>
              </a:lnSpc>
            </a:pPr>
            <a:fld id="{1975B373-7270-4342-BFAC-AEBB6F8B43F2}"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Natuurlijk kan hij veel niet thuisbrengen; zo heeft hij geen idee wat kleuren zijn. Vreemd genoeg kan hij andere, voor hem even onzichtbare zaken wel goed duiden, maar door de overtuigende, soms behoorlijk vileine en sarcastische toon ben je als lezer onmiddellijk bereid je ongeloof op te schorten en de verteller overal te volgen. NRC </a:t>
            </a:r>
            <a:endParaRPr/>
          </a:p>
        </p:txBody>
      </p:sp>
      <p:sp>
        <p:nvSpPr>
          <p:cNvPr id="244" name="TextShape 2"/>
          <p:cNvSpPr txBox="1"/>
          <p:nvPr/>
        </p:nvSpPr>
        <p:spPr>
          <a:xfrm>
            <a:off x="3884760" y="8685360"/>
            <a:ext cx="2971440" cy="456840"/>
          </a:xfrm>
          <a:prstGeom prst="rect">
            <a:avLst/>
          </a:prstGeom>
          <a:noFill/>
          <a:ln>
            <a:noFill/>
          </a:ln>
        </p:spPr>
        <p:txBody>
          <a:bodyPr anchor="b"/>
          <a:p>
            <a:pPr algn="r">
              <a:lnSpc>
                <a:spcPct val="100000"/>
              </a:lnSpc>
            </a:pPr>
            <a:fld id="{97E56A41-8C5F-47C0-8BC5-0000D951CF8A}" type="slidenum">
              <a:rPr lang="nl-NL" sz="1200" spc="-1" strike="noStrike">
                <a:solidFill>
                  <a:srgbClr val="000000"/>
                </a:solidFill>
                <a:uFill>
                  <a:solidFill>
                    <a:srgbClr val="ffffff"/>
                  </a:solidFill>
                </a:uFill>
                <a:latin typeface="+mn-lt"/>
                <a:ea typeface="+mn-ea"/>
              </a:rPr>
              <a:t>&lt;getal&gt;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PlaceHolder 1"/>
          <p:cNvSpPr>
            <a:spLocks noGrp="1"/>
          </p:cNvSpPr>
          <p:nvPr>
            <p:ph type="body"/>
          </p:nvPr>
        </p:nvSpPr>
        <p:spPr>
          <a:xfrm>
            <a:off x="685800" y="4343400"/>
            <a:ext cx="5486040" cy="4114440"/>
          </a:xfrm>
          <a:prstGeom prst="rect">
            <a:avLst/>
          </a:prstGeom>
        </p:spPr>
        <p:txBody>
          <a:bodyPr/>
          <a:p>
            <a:r>
              <a:rPr lang="nl-NL" sz="2000" spc="-1" strike="noStrike">
                <a:uFill>
                  <a:solidFill>
                    <a:srgbClr val="ffffff"/>
                  </a:solidFill>
                </a:uFill>
                <a:latin typeface="Arial"/>
              </a:rPr>
              <a:t>There have been plenty of novels inspired by Hamlet – Iris Murdoch’s The Black Prince, John Updike’s Gertrude and Claudius, even David Foster Wallace’s Infinite Jest. And there have been one or two novels told in the voice of foetuses in the womb – Carlos Fuentes’s Christopher Unborn, for example. But Ian McEwan’s virtuoso entertainment is almost certainly the first to combine the two.</a:t>
            </a:r>
            <a:endParaRPr/>
          </a:p>
          <a:p>
            <a:endParaRPr/>
          </a:p>
        </p:txBody>
      </p:sp>
      <p:sp>
        <p:nvSpPr>
          <p:cNvPr id="246" name="TextShape 2"/>
          <p:cNvSpPr txBox="1"/>
          <p:nvPr/>
        </p:nvSpPr>
        <p:spPr>
          <a:xfrm>
            <a:off x="3884760" y="8685360"/>
            <a:ext cx="2971440" cy="456840"/>
          </a:xfrm>
          <a:prstGeom prst="rect">
            <a:avLst/>
          </a:prstGeom>
          <a:noFill/>
          <a:ln>
            <a:noFill/>
          </a:ln>
        </p:spPr>
        <p:txBody>
          <a:bodyPr anchor="b"/>
          <a:p>
            <a:pPr algn="r">
              <a:lnSpc>
                <a:spcPct val="100000"/>
              </a:lnSpc>
            </a:pPr>
            <a:fld id="{31F76901-2CC2-41CA-B228-7ED98848DAF6}" type="slidenum">
              <a:rPr lang="nl-NL" sz="1200" spc="-1" strike="noStrike">
                <a:solidFill>
                  <a:srgbClr val="000000"/>
                </a:solidFill>
                <a:uFill>
                  <a:solidFill>
                    <a:srgbClr val="ffffff"/>
                  </a:solidFill>
                </a:uFill>
                <a:latin typeface="+mn-lt"/>
                <a:ea typeface="+mn-ea"/>
              </a:rPr>
              <a:t>&lt;getal&gt;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32" name="PlaceHolder 2"/>
          <p:cNvSpPr>
            <a:spLocks noGrp="1"/>
          </p:cNvSpPr>
          <p:nvPr>
            <p:ph type="body"/>
          </p:nvPr>
        </p:nvSpPr>
        <p:spPr>
          <a:xfrm>
            <a:off x="457200" y="1752480"/>
            <a:ext cx="7619760" cy="2085840"/>
          </a:xfrm>
          <a:prstGeom prst="rect">
            <a:avLst/>
          </a:prstGeom>
        </p:spPr>
        <p:txBody>
          <a:bodyPr lIns="0" rIns="0" tIns="0" bIns="0"/>
          <a:p>
            <a:endParaRPr/>
          </a:p>
        </p:txBody>
      </p:sp>
      <p:sp>
        <p:nvSpPr>
          <p:cNvPr id="33" name="PlaceHolder 3"/>
          <p:cNvSpPr>
            <a:spLocks noGrp="1"/>
          </p:cNvSpPr>
          <p:nvPr>
            <p:ph type="body"/>
          </p:nvPr>
        </p:nvSpPr>
        <p:spPr>
          <a:xfrm>
            <a:off x="457200" y="4037040"/>
            <a:ext cx="7619760" cy="2085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35"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36"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37" name="PlaceHolder 4"/>
          <p:cNvSpPr>
            <a:spLocks noGrp="1"/>
          </p:cNvSpPr>
          <p:nvPr>
            <p:ph type="body"/>
          </p:nvPr>
        </p:nvSpPr>
        <p:spPr>
          <a:xfrm>
            <a:off x="4361400" y="4037040"/>
            <a:ext cx="3718080" cy="2085840"/>
          </a:xfrm>
          <a:prstGeom prst="rect">
            <a:avLst/>
          </a:prstGeom>
        </p:spPr>
        <p:txBody>
          <a:bodyPr lIns="0" rIns="0" tIns="0" bIns="0"/>
          <a:p>
            <a:endParaRPr/>
          </a:p>
        </p:txBody>
      </p:sp>
      <p:sp>
        <p:nvSpPr>
          <p:cNvPr id="38" name="PlaceHolder 5"/>
          <p:cNvSpPr>
            <a:spLocks noGrp="1"/>
          </p:cNvSpPr>
          <p:nvPr>
            <p:ph type="body"/>
          </p:nvPr>
        </p:nvSpPr>
        <p:spPr>
          <a:xfrm>
            <a:off x="457200" y="4037040"/>
            <a:ext cx="3718080" cy="2085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40" name="PlaceHolder 2"/>
          <p:cNvSpPr>
            <a:spLocks noGrp="1"/>
          </p:cNvSpPr>
          <p:nvPr>
            <p:ph type="body"/>
          </p:nvPr>
        </p:nvSpPr>
        <p:spPr>
          <a:xfrm>
            <a:off x="457200" y="1752480"/>
            <a:ext cx="7619760" cy="4373280"/>
          </a:xfrm>
          <a:prstGeom prst="rect">
            <a:avLst/>
          </a:prstGeom>
        </p:spPr>
        <p:txBody>
          <a:bodyPr lIns="0" rIns="0" tIns="0" bIns="0"/>
          <a:p>
            <a:endParaRPr/>
          </a:p>
        </p:txBody>
      </p:sp>
      <p:sp>
        <p:nvSpPr>
          <p:cNvPr id="41" name="PlaceHolder 3"/>
          <p:cNvSpPr>
            <a:spLocks noGrp="1"/>
          </p:cNvSpPr>
          <p:nvPr>
            <p:ph type="body"/>
          </p:nvPr>
        </p:nvSpPr>
        <p:spPr>
          <a:xfrm>
            <a:off x="457200" y="1752480"/>
            <a:ext cx="7619760" cy="4373280"/>
          </a:xfrm>
          <a:prstGeom prst="rect">
            <a:avLst/>
          </a:prstGeom>
        </p:spPr>
        <p:txBody>
          <a:bodyPr lIns="0" rIns="0" tIns="0" bIns="0"/>
          <a:p>
            <a:endParaRPr/>
          </a:p>
        </p:txBody>
      </p:sp>
      <p:pic>
        <p:nvPicPr>
          <p:cNvPr id="42" name="" descr=""/>
          <p:cNvPicPr/>
          <p:nvPr/>
        </p:nvPicPr>
        <p:blipFill>
          <a:blip r:embed="rId2"/>
          <a:stretch/>
        </p:blipFill>
        <p:spPr>
          <a:xfrm>
            <a:off x="1526400" y="1752480"/>
            <a:ext cx="5481000" cy="4373280"/>
          </a:xfrm>
          <a:prstGeom prst="rect">
            <a:avLst/>
          </a:prstGeom>
          <a:ln>
            <a:noFill/>
          </a:ln>
        </p:spPr>
      </p:pic>
      <p:pic>
        <p:nvPicPr>
          <p:cNvPr id="43" name="" descr=""/>
          <p:cNvPicPr/>
          <p:nvPr/>
        </p:nvPicPr>
        <p:blipFill>
          <a:blip r:embed="rId3"/>
          <a:stretch/>
        </p:blipFill>
        <p:spPr>
          <a:xfrm>
            <a:off x="1526400" y="1752480"/>
            <a:ext cx="5481000" cy="4373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53" name="PlaceHolder 2"/>
          <p:cNvSpPr>
            <a:spLocks noGrp="1"/>
          </p:cNvSpPr>
          <p:nvPr>
            <p:ph type="subTitle"/>
          </p:nvPr>
        </p:nvSpPr>
        <p:spPr>
          <a:xfrm>
            <a:off x="457200" y="1752480"/>
            <a:ext cx="7619760" cy="4373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55" name="PlaceHolder 2"/>
          <p:cNvSpPr>
            <a:spLocks noGrp="1"/>
          </p:cNvSpPr>
          <p:nvPr>
            <p:ph type="body"/>
          </p:nvPr>
        </p:nvSpPr>
        <p:spPr>
          <a:xfrm>
            <a:off x="457200" y="1752480"/>
            <a:ext cx="7619760" cy="4373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57" name="PlaceHolder 2"/>
          <p:cNvSpPr>
            <a:spLocks noGrp="1"/>
          </p:cNvSpPr>
          <p:nvPr>
            <p:ph type="body"/>
          </p:nvPr>
        </p:nvSpPr>
        <p:spPr>
          <a:xfrm>
            <a:off x="457200" y="1752480"/>
            <a:ext cx="3718080" cy="4373280"/>
          </a:xfrm>
          <a:prstGeom prst="rect">
            <a:avLst/>
          </a:prstGeom>
        </p:spPr>
        <p:txBody>
          <a:bodyPr lIns="0" rIns="0" tIns="0" bIns="0"/>
          <a:p>
            <a:endParaRPr/>
          </a:p>
        </p:txBody>
      </p:sp>
      <p:sp>
        <p:nvSpPr>
          <p:cNvPr id="58" name="PlaceHolder 3"/>
          <p:cNvSpPr>
            <a:spLocks noGrp="1"/>
          </p:cNvSpPr>
          <p:nvPr>
            <p:ph type="body"/>
          </p:nvPr>
        </p:nvSpPr>
        <p:spPr>
          <a:xfrm>
            <a:off x="4361400" y="1752480"/>
            <a:ext cx="3718080" cy="4373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152640"/>
            <a:ext cx="5790960" cy="13712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152640"/>
            <a:ext cx="5790960" cy="63576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62"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63" name="PlaceHolder 3"/>
          <p:cNvSpPr>
            <a:spLocks noGrp="1"/>
          </p:cNvSpPr>
          <p:nvPr>
            <p:ph type="body"/>
          </p:nvPr>
        </p:nvSpPr>
        <p:spPr>
          <a:xfrm>
            <a:off x="457200" y="4037040"/>
            <a:ext cx="3718080" cy="2085840"/>
          </a:xfrm>
          <a:prstGeom prst="rect">
            <a:avLst/>
          </a:prstGeom>
        </p:spPr>
        <p:txBody>
          <a:bodyPr lIns="0" rIns="0" tIns="0" bIns="0"/>
          <a:p>
            <a:endParaRPr/>
          </a:p>
        </p:txBody>
      </p:sp>
      <p:sp>
        <p:nvSpPr>
          <p:cNvPr id="64" name="PlaceHolder 4"/>
          <p:cNvSpPr>
            <a:spLocks noGrp="1"/>
          </p:cNvSpPr>
          <p:nvPr>
            <p:ph type="body"/>
          </p:nvPr>
        </p:nvSpPr>
        <p:spPr>
          <a:xfrm>
            <a:off x="4361400" y="1752480"/>
            <a:ext cx="3718080" cy="4373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1" name="PlaceHolder 2"/>
          <p:cNvSpPr>
            <a:spLocks noGrp="1"/>
          </p:cNvSpPr>
          <p:nvPr>
            <p:ph type="subTitle"/>
          </p:nvPr>
        </p:nvSpPr>
        <p:spPr>
          <a:xfrm>
            <a:off x="457200" y="1752480"/>
            <a:ext cx="7619760" cy="4373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66" name="PlaceHolder 2"/>
          <p:cNvSpPr>
            <a:spLocks noGrp="1"/>
          </p:cNvSpPr>
          <p:nvPr>
            <p:ph type="body"/>
          </p:nvPr>
        </p:nvSpPr>
        <p:spPr>
          <a:xfrm>
            <a:off x="457200" y="1752480"/>
            <a:ext cx="3718080" cy="4373280"/>
          </a:xfrm>
          <a:prstGeom prst="rect">
            <a:avLst/>
          </a:prstGeom>
        </p:spPr>
        <p:txBody>
          <a:bodyPr lIns="0" rIns="0" tIns="0" bIns="0"/>
          <a:p>
            <a:endParaRPr/>
          </a:p>
        </p:txBody>
      </p:sp>
      <p:sp>
        <p:nvSpPr>
          <p:cNvPr id="67"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68" name="PlaceHolder 4"/>
          <p:cNvSpPr>
            <a:spLocks noGrp="1"/>
          </p:cNvSpPr>
          <p:nvPr>
            <p:ph type="body"/>
          </p:nvPr>
        </p:nvSpPr>
        <p:spPr>
          <a:xfrm>
            <a:off x="4361400" y="4037040"/>
            <a:ext cx="3718080" cy="2085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70"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71"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72" name="PlaceHolder 4"/>
          <p:cNvSpPr>
            <a:spLocks noGrp="1"/>
          </p:cNvSpPr>
          <p:nvPr>
            <p:ph type="body"/>
          </p:nvPr>
        </p:nvSpPr>
        <p:spPr>
          <a:xfrm>
            <a:off x="457200" y="4037040"/>
            <a:ext cx="7619760" cy="2085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74" name="PlaceHolder 2"/>
          <p:cNvSpPr>
            <a:spLocks noGrp="1"/>
          </p:cNvSpPr>
          <p:nvPr>
            <p:ph type="body"/>
          </p:nvPr>
        </p:nvSpPr>
        <p:spPr>
          <a:xfrm>
            <a:off x="457200" y="1752480"/>
            <a:ext cx="7619760" cy="2085840"/>
          </a:xfrm>
          <a:prstGeom prst="rect">
            <a:avLst/>
          </a:prstGeom>
        </p:spPr>
        <p:txBody>
          <a:bodyPr lIns="0" rIns="0" tIns="0" bIns="0"/>
          <a:p>
            <a:endParaRPr/>
          </a:p>
        </p:txBody>
      </p:sp>
      <p:sp>
        <p:nvSpPr>
          <p:cNvPr id="75" name="PlaceHolder 3"/>
          <p:cNvSpPr>
            <a:spLocks noGrp="1"/>
          </p:cNvSpPr>
          <p:nvPr>
            <p:ph type="body"/>
          </p:nvPr>
        </p:nvSpPr>
        <p:spPr>
          <a:xfrm>
            <a:off x="457200" y="4037040"/>
            <a:ext cx="7619760" cy="2085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77"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78"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79" name="PlaceHolder 4"/>
          <p:cNvSpPr>
            <a:spLocks noGrp="1"/>
          </p:cNvSpPr>
          <p:nvPr>
            <p:ph type="body"/>
          </p:nvPr>
        </p:nvSpPr>
        <p:spPr>
          <a:xfrm>
            <a:off x="4361400" y="4037040"/>
            <a:ext cx="3718080" cy="2085840"/>
          </a:xfrm>
          <a:prstGeom prst="rect">
            <a:avLst/>
          </a:prstGeom>
        </p:spPr>
        <p:txBody>
          <a:bodyPr lIns="0" rIns="0" tIns="0" bIns="0"/>
          <a:p>
            <a:endParaRPr/>
          </a:p>
        </p:txBody>
      </p:sp>
      <p:sp>
        <p:nvSpPr>
          <p:cNvPr id="80" name="PlaceHolder 5"/>
          <p:cNvSpPr>
            <a:spLocks noGrp="1"/>
          </p:cNvSpPr>
          <p:nvPr>
            <p:ph type="body"/>
          </p:nvPr>
        </p:nvSpPr>
        <p:spPr>
          <a:xfrm>
            <a:off x="457200" y="4037040"/>
            <a:ext cx="3718080" cy="2085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82" name="PlaceHolder 2"/>
          <p:cNvSpPr>
            <a:spLocks noGrp="1"/>
          </p:cNvSpPr>
          <p:nvPr>
            <p:ph type="body"/>
          </p:nvPr>
        </p:nvSpPr>
        <p:spPr>
          <a:xfrm>
            <a:off x="457200" y="1752480"/>
            <a:ext cx="7619760" cy="4373280"/>
          </a:xfrm>
          <a:prstGeom prst="rect">
            <a:avLst/>
          </a:prstGeom>
        </p:spPr>
        <p:txBody>
          <a:bodyPr lIns="0" rIns="0" tIns="0" bIns="0"/>
          <a:p>
            <a:endParaRPr/>
          </a:p>
        </p:txBody>
      </p:sp>
      <p:sp>
        <p:nvSpPr>
          <p:cNvPr id="83" name="PlaceHolder 3"/>
          <p:cNvSpPr>
            <a:spLocks noGrp="1"/>
          </p:cNvSpPr>
          <p:nvPr>
            <p:ph type="body"/>
          </p:nvPr>
        </p:nvSpPr>
        <p:spPr>
          <a:xfrm>
            <a:off x="457200" y="1752480"/>
            <a:ext cx="7619760" cy="4373280"/>
          </a:xfrm>
          <a:prstGeom prst="rect">
            <a:avLst/>
          </a:prstGeom>
        </p:spPr>
        <p:txBody>
          <a:bodyPr lIns="0" rIns="0" tIns="0" bIns="0"/>
          <a:p>
            <a:endParaRPr/>
          </a:p>
        </p:txBody>
      </p:sp>
      <p:pic>
        <p:nvPicPr>
          <p:cNvPr id="84" name="" descr=""/>
          <p:cNvPicPr/>
          <p:nvPr/>
        </p:nvPicPr>
        <p:blipFill>
          <a:blip r:embed="rId2"/>
          <a:stretch/>
        </p:blipFill>
        <p:spPr>
          <a:xfrm>
            <a:off x="1526400" y="1752480"/>
            <a:ext cx="5481000" cy="4373280"/>
          </a:xfrm>
          <a:prstGeom prst="rect">
            <a:avLst/>
          </a:prstGeom>
          <a:ln>
            <a:noFill/>
          </a:ln>
        </p:spPr>
      </p:pic>
      <p:pic>
        <p:nvPicPr>
          <p:cNvPr id="85" name="" descr=""/>
          <p:cNvPicPr/>
          <p:nvPr/>
        </p:nvPicPr>
        <p:blipFill>
          <a:blip r:embed="rId3"/>
          <a:stretch/>
        </p:blipFill>
        <p:spPr>
          <a:xfrm>
            <a:off x="1526400" y="1752480"/>
            <a:ext cx="5481000" cy="4373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94" name="PlaceHolder 2"/>
          <p:cNvSpPr>
            <a:spLocks noGrp="1"/>
          </p:cNvSpPr>
          <p:nvPr>
            <p:ph type="subTitle"/>
          </p:nvPr>
        </p:nvSpPr>
        <p:spPr>
          <a:xfrm>
            <a:off x="457200" y="1752480"/>
            <a:ext cx="7619760" cy="4373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96" name="PlaceHolder 2"/>
          <p:cNvSpPr>
            <a:spLocks noGrp="1"/>
          </p:cNvSpPr>
          <p:nvPr>
            <p:ph type="body"/>
          </p:nvPr>
        </p:nvSpPr>
        <p:spPr>
          <a:xfrm>
            <a:off x="457200" y="1752480"/>
            <a:ext cx="7619760" cy="4373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98" name="PlaceHolder 2"/>
          <p:cNvSpPr>
            <a:spLocks noGrp="1"/>
          </p:cNvSpPr>
          <p:nvPr>
            <p:ph type="body"/>
          </p:nvPr>
        </p:nvSpPr>
        <p:spPr>
          <a:xfrm>
            <a:off x="457200" y="1752480"/>
            <a:ext cx="3718080" cy="4373280"/>
          </a:xfrm>
          <a:prstGeom prst="rect">
            <a:avLst/>
          </a:prstGeom>
        </p:spPr>
        <p:txBody>
          <a:bodyPr lIns="0" rIns="0" tIns="0" bIns="0"/>
          <a:p>
            <a:endParaRPr/>
          </a:p>
        </p:txBody>
      </p:sp>
      <p:sp>
        <p:nvSpPr>
          <p:cNvPr id="99" name="PlaceHolder 3"/>
          <p:cNvSpPr>
            <a:spLocks noGrp="1"/>
          </p:cNvSpPr>
          <p:nvPr>
            <p:ph type="body"/>
          </p:nvPr>
        </p:nvSpPr>
        <p:spPr>
          <a:xfrm>
            <a:off x="4361400" y="1752480"/>
            <a:ext cx="3718080" cy="4373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152640"/>
            <a:ext cx="5790960" cy="137124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3" name="PlaceHolder 2"/>
          <p:cNvSpPr>
            <a:spLocks noGrp="1"/>
          </p:cNvSpPr>
          <p:nvPr>
            <p:ph type="body"/>
          </p:nvPr>
        </p:nvSpPr>
        <p:spPr>
          <a:xfrm>
            <a:off x="457200" y="1752480"/>
            <a:ext cx="7619760" cy="4373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457200" y="152640"/>
            <a:ext cx="5790960" cy="63576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03"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104" name="PlaceHolder 3"/>
          <p:cNvSpPr>
            <a:spLocks noGrp="1"/>
          </p:cNvSpPr>
          <p:nvPr>
            <p:ph type="body"/>
          </p:nvPr>
        </p:nvSpPr>
        <p:spPr>
          <a:xfrm>
            <a:off x="457200" y="4037040"/>
            <a:ext cx="3718080" cy="2085840"/>
          </a:xfrm>
          <a:prstGeom prst="rect">
            <a:avLst/>
          </a:prstGeom>
        </p:spPr>
        <p:txBody>
          <a:bodyPr lIns="0" rIns="0" tIns="0" bIns="0"/>
          <a:p>
            <a:endParaRPr/>
          </a:p>
        </p:txBody>
      </p:sp>
      <p:sp>
        <p:nvSpPr>
          <p:cNvPr id="105" name="PlaceHolder 4"/>
          <p:cNvSpPr>
            <a:spLocks noGrp="1"/>
          </p:cNvSpPr>
          <p:nvPr>
            <p:ph type="body"/>
          </p:nvPr>
        </p:nvSpPr>
        <p:spPr>
          <a:xfrm>
            <a:off x="4361400" y="1752480"/>
            <a:ext cx="3718080" cy="4373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07" name="PlaceHolder 2"/>
          <p:cNvSpPr>
            <a:spLocks noGrp="1"/>
          </p:cNvSpPr>
          <p:nvPr>
            <p:ph type="body"/>
          </p:nvPr>
        </p:nvSpPr>
        <p:spPr>
          <a:xfrm>
            <a:off x="457200" y="1752480"/>
            <a:ext cx="3718080" cy="4373280"/>
          </a:xfrm>
          <a:prstGeom prst="rect">
            <a:avLst/>
          </a:prstGeom>
        </p:spPr>
        <p:txBody>
          <a:bodyPr lIns="0" rIns="0" tIns="0" bIns="0"/>
          <a:p>
            <a:endParaRPr/>
          </a:p>
        </p:txBody>
      </p:sp>
      <p:sp>
        <p:nvSpPr>
          <p:cNvPr id="108"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109" name="PlaceHolder 4"/>
          <p:cNvSpPr>
            <a:spLocks noGrp="1"/>
          </p:cNvSpPr>
          <p:nvPr>
            <p:ph type="body"/>
          </p:nvPr>
        </p:nvSpPr>
        <p:spPr>
          <a:xfrm>
            <a:off x="4361400" y="4037040"/>
            <a:ext cx="3718080" cy="2085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11"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112"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113" name="PlaceHolder 4"/>
          <p:cNvSpPr>
            <a:spLocks noGrp="1"/>
          </p:cNvSpPr>
          <p:nvPr>
            <p:ph type="body"/>
          </p:nvPr>
        </p:nvSpPr>
        <p:spPr>
          <a:xfrm>
            <a:off x="457200" y="4037040"/>
            <a:ext cx="7619760" cy="2085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15" name="PlaceHolder 2"/>
          <p:cNvSpPr>
            <a:spLocks noGrp="1"/>
          </p:cNvSpPr>
          <p:nvPr>
            <p:ph type="body"/>
          </p:nvPr>
        </p:nvSpPr>
        <p:spPr>
          <a:xfrm>
            <a:off x="457200" y="1752480"/>
            <a:ext cx="7619760" cy="2085840"/>
          </a:xfrm>
          <a:prstGeom prst="rect">
            <a:avLst/>
          </a:prstGeom>
        </p:spPr>
        <p:txBody>
          <a:bodyPr lIns="0" rIns="0" tIns="0" bIns="0"/>
          <a:p>
            <a:endParaRPr/>
          </a:p>
        </p:txBody>
      </p:sp>
      <p:sp>
        <p:nvSpPr>
          <p:cNvPr id="116" name="PlaceHolder 3"/>
          <p:cNvSpPr>
            <a:spLocks noGrp="1"/>
          </p:cNvSpPr>
          <p:nvPr>
            <p:ph type="body"/>
          </p:nvPr>
        </p:nvSpPr>
        <p:spPr>
          <a:xfrm>
            <a:off x="457200" y="4037040"/>
            <a:ext cx="7619760" cy="2085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18"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119"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120" name="PlaceHolder 4"/>
          <p:cNvSpPr>
            <a:spLocks noGrp="1"/>
          </p:cNvSpPr>
          <p:nvPr>
            <p:ph type="body"/>
          </p:nvPr>
        </p:nvSpPr>
        <p:spPr>
          <a:xfrm>
            <a:off x="4361400" y="4037040"/>
            <a:ext cx="3718080" cy="2085840"/>
          </a:xfrm>
          <a:prstGeom prst="rect">
            <a:avLst/>
          </a:prstGeom>
        </p:spPr>
        <p:txBody>
          <a:bodyPr lIns="0" rIns="0" tIns="0" bIns="0"/>
          <a:p>
            <a:endParaRPr/>
          </a:p>
        </p:txBody>
      </p:sp>
      <p:sp>
        <p:nvSpPr>
          <p:cNvPr id="121" name="PlaceHolder 5"/>
          <p:cNvSpPr>
            <a:spLocks noGrp="1"/>
          </p:cNvSpPr>
          <p:nvPr>
            <p:ph type="body"/>
          </p:nvPr>
        </p:nvSpPr>
        <p:spPr>
          <a:xfrm>
            <a:off x="457200" y="4037040"/>
            <a:ext cx="3718080" cy="2085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23" name="PlaceHolder 2"/>
          <p:cNvSpPr>
            <a:spLocks noGrp="1"/>
          </p:cNvSpPr>
          <p:nvPr>
            <p:ph type="body"/>
          </p:nvPr>
        </p:nvSpPr>
        <p:spPr>
          <a:xfrm>
            <a:off x="457200" y="1752480"/>
            <a:ext cx="7619760" cy="4373280"/>
          </a:xfrm>
          <a:prstGeom prst="rect">
            <a:avLst/>
          </a:prstGeom>
        </p:spPr>
        <p:txBody>
          <a:bodyPr lIns="0" rIns="0" tIns="0" bIns="0"/>
          <a:p>
            <a:endParaRPr/>
          </a:p>
        </p:txBody>
      </p:sp>
      <p:sp>
        <p:nvSpPr>
          <p:cNvPr id="124" name="PlaceHolder 3"/>
          <p:cNvSpPr>
            <a:spLocks noGrp="1"/>
          </p:cNvSpPr>
          <p:nvPr>
            <p:ph type="body"/>
          </p:nvPr>
        </p:nvSpPr>
        <p:spPr>
          <a:xfrm>
            <a:off x="457200" y="1752480"/>
            <a:ext cx="7619760" cy="4373280"/>
          </a:xfrm>
          <a:prstGeom prst="rect">
            <a:avLst/>
          </a:prstGeom>
        </p:spPr>
        <p:txBody>
          <a:bodyPr lIns="0" rIns="0" tIns="0" bIns="0"/>
          <a:p>
            <a:endParaRPr/>
          </a:p>
        </p:txBody>
      </p:sp>
      <p:pic>
        <p:nvPicPr>
          <p:cNvPr id="125" name="" descr=""/>
          <p:cNvPicPr/>
          <p:nvPr/>
        </p:nvPicPr>
        <p:blipFill>
          <a:blip r:embed="rId2"/>
          <a:stretch/>
        </p:blipFill>
        <p:spPr>
          <a:xfrm>
            <a:off x="1526400" y="1752480"/>
            <a:ext cx="5481000" cy="4373280"/>
          </a:xfrm>
          <a:prstGeom prst="rect">
            <a:avLst/>
          </a:prstGeom>
          <a:ln>
            <a:noFill/>
          </a:ln>
        </p:spPr>
      </p:pic>
      <p:pic>
        <p:nvPicPr>
          <p:cNvPr id="126" name="" descr=""/>
          <p:cNvPicPr/>
          <p:nvPr/>
        </p:nvPicPr>
        <p:blipFill>
          <a:blip r:embed="rId3"/>
          <a:stretch/>
        </p:blipFill>
        <p:spPr>
          <a:xfrm>
            <a:off x="1526400" y="1752480"/>
            <a:ext cx="5481000" cy="4373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36" name="PlaceHolder 2"/>
          <p:cNvSpPr>
            <a:spLocks noGrp="1"/>
          </p:cNvSpPr>
          <p:nvPr>
            <p:ph type="subTitle"/>
          </p:nvPr>
        </p:nvSpPr>
        <p:spPr>
          <a:xfrm>
            <a:off x="457200" y="1752480"/>
            <a:ext cx="7619760" cy="437328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38" name="PlaceHolder 2"/>
          <p:cNvSpPr>
            <a:spLocks noGrp="1"/>
          </p:cNvSpPr>
          <p:nvPr>
            <p:ph type="body"/>
          </p:nvPr>
        </p:nvSpPr>
        <p:spPr>
          <a:xfrm>
            <a:off x="457200" y="1752480"/>
            <a:ext cx="7619760" cy="4373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5" name="PlaceHolder 2"/>
          <p:cNvSpPr>
            <a:spLocks noGrp="1"/>
          </p:cNvSpPr>
          <p:nvPr>
            <p:ph type="body"/>
          </p:nvPr>
        </p:nvSpPr>
        <p:spPr>
          <a:xfrm>
            <a:off x="457200" y="1752480"/>
            <a:ext cx="3718080" cy="4373280"/>
          </a:xfrm>
          <a:prstGeom prst="rect">
            <a:avLst/>
          </a:prstGeom>
        </p:spPr>
        <p:txBody>
          <a:bodyPr lIns="0" rIns="0" tIns="0" bIns="0"/>
          <a:p>
            <a:endParaRPr/>
          </a:p>
        </p:txBody>
      </p:sp>
      <p:sp>
        <p:nvSpPr>
          <p:cNvPr id="16" name="PlaceHolder 3"/>
          <p:cNvSpPr>
            <a:spLocks noGrp="1"/>
          </p:cNvSpPr>
          <p:nvPr>
            <p:ph type="body"/>
          </p:nvPr>
        </p:nvSpPr>
        <p:spPr>
          <a:xfrm>
            <a:off x="4361400" y="1752480"/>
            <a:ext cx="3718080" cy="4373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40" name="PlaceHolder 2"/>
          <p:cNvSpPr>
            <a:spLocks noGrp="1"/>
          </p:cNvSpPr>
          <p:nvPr>
            <p:ph type="body"/>
          </p:nvPr>
        </p:nvSpPr>
        <p:spPr>
          <a:xfrm>
            <a:off x="457200" y="1752480"/>
            <a:ext cx="3718080" cy="4373280"/>
          </a:xfrm>
          <a:prstGeom prst="rect">
            <a:avLst/>
          </a:prstGeom>
        </p:spPr>
        <p:txBody>
          <a:bodyPr lIns="0" rIns="0" tIns="0" bIns="0"/>
          <a:p>
            <a:endParaRPr/>
          </a:p>
        </p:txBody>
      </p:sp>
      <p:sp>
        <p:nvSpPr>
          <p:cNvPr id="141" name="PlaceHolder 3"/>
          <p:cNvSpPr>
            <a:spLocks noGrp="1"/>
          </p:cNvSpPr>
          <p:nvPr>
            <p:ph type="body"/>
          </p:nvPr>
        </p:nvSpPr>
        <p:spPr>
          <a:xfrm>
            <a:off x="4361400" y="1752480"/>
            <a:ext cx="3718080" cy="4373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152640"/>
            <a:ext cx="5790960" cy="137124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457200" y="152640"/>
            <a:ext cx="5790960" cy="635760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45"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146" name="PlaceHolder 3"/>
          <p:cNvSpPr>
            <a:spLocks noGrp="1"/>
          </p:cNvSpPr>
          <p:nvPr>
            <p:ph type="body"/>
          </p:nvPr>
        </p:nvSpPr>
        <p:spPr>
          <a:xfrm>
            <a:off x="457200" y="4037040"/>
            <a:ext cx="3718080" cy="2085840"/>
          </a:xfrm>
          <a:prstGeom prst="rect">
            <a:avLst/>
          </a:prstGeom>
        </p:spPr>
        <p:txBody>
          <a:bodyPr lIns="0" rIns="0" tIns="0" bIns="0"/>
          <a:p>
            <a:endParaRPr/>
          </a:p>
        </p:txBody>
      </p:sp>
      <p:sp>
        <p:nvSpPr>
          <p:cNvPr id="147" name="PlaceHolder 4"/>
          <p:cNvSpPr>
            <a:spLocks noGrp="1"/>
          </p:cNvSpPr>
          <p:nvPr>
            <p:ph type="body"/>
          </p:nvPr>
        </p:nvSpPr>
        <p:spPr>
          <a:xfrm>
            <a:off x="4361400" y="1752480"/>
            <a:ext cx="3718080" cy="4373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49" name="PlaceHolder 2"/>
          <p:cNvSpPr>
            <a:spLocks noGrp="1"/>
          </p:cNvSpPr>
          <p:nvPr>
            <p:ph type="body"/>
          </p:nvPr>
        </p:nvSpPr>
        <p:spPr>
          <a:xfrm>
            <a:off x="457200" y="1752480"/>
            <a:ext cx="3718080" cy="4373280"/>
          </a:xfrm>
          <a:prstGeom prst="rect">
            <a:avLst/>
          </a:prstGeom>
        </p:spPr>
        <p:txBody>
          <a:bodyPr lIns="0" rIns="0" tIns="0" bIns="0"/>
          <a:p>
            <a:endParaRPr/>
          </a:p>
        </p:txBody>
      </p:sp>
      <p:sp>
        <p:nvSpPr>
          <p:cNvPr id="150"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151" name="PlaceHolder 4"/>
          <p:cNvSpPr>
            <a:spLocks noGrp="1"/>
          </p:cNvSpPr>
          <p:nvPr>
            <p:ph type="body"/>
          </p:nvPr>
        </p:nvSpPr>
        <p:spPr>
          <a:xfrm>
            <a:off x="4361400" y="4037040"/>
            <a:ext cx="3718080" cy="2085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53"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154"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155" name="PlaceHolder 4"/>
          <p:cNvSpPr>
            <a:spLocks noGrp="1"/>
          </p:cNvSpPr>
          <p:nvPr>
            <p:ph type="body"/>
          </p:nvPr>
        </p:nvSpPr>
        <p:spPr>
          <a:xfrm>
            <a:off x="457200" y="4037040"/>
            <a:ext cx="7619760" cy="2085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57" name="PlaceHolder 2"/>
          <p:cNvSpPr>
            <a:spLocks noGrp="1"/>
          </p:cNvSpPr>
          <p:nvPr>
            <p:ph type="body"/>
          </p:nvPr>
        </p:nvSpPr>
        <p:spPr>
          <a:xfrm>
            <a:off x="457200" y="1752480"/>
            <a:ext cx="7619760" cy="2085840"/>
          </a:xfrm>
          <a:prstGeom prst="rect">
            <a:avLst/>
          </a:prstGeom>
        </p:spPr>
        <p:txBody>
          <a:bodyPr lIns="0" rIns="0" tIns="0" bIns="0"/>
          <a:p>
            <a:endParaRPr/>
          </a:p>
        </p:txBody>
      </p:sp>
      <p:sp>
        <p:nvSpPr>
          <p:cNvPr id="158" name="PlaceHolder 3"/>
          <p:cNvSpPr>
            <a:spLocks noGrp="1"/>
          </p:cNvSpPr>
          <p:nvPr>
            <p:ph type="body"/>
          </p:nvPr>
        </p:nvSpPr>
        <p:spPr>
          <a:xfrm>
            <a:off x="457200" y="4037040"/>
            <a:ext cx="7619760" cy="2085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60"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161"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162" name="PlaceHolder 4"/>
          <p:cNvSpPr>
            <a:spLocks noGrp="1"/>
          </p:cNvSpPr>
          <p:nvPr>
            <p:ph type="body"/>
          </p:nvPr>
        </p:nvSpPr>
        <p:spPr>
          <a:xfrm>
            <a:off x="4361400" y="4037040"/>
            <a:ext cx="3718080" cy="2085840"/>
          </a:xfrm>
          <a:prstGeom prst="rect">
            <a:avLst/>
          </a:prstGeom>
        </p:spPr>
        <p:txBody>
          <a:bodyPr lIns="0" rIns="0" tIns="0" bIns="0"/>
          <a:p>
            <a:endParaRPr/>
          </a:p>
        </p:txBody>
      </p:sp>
      <p:sp>
        <p:nvSpPr>
          <p:cNvPr id="163" name="PlaceHolder 5"/>
          <p:cNvSpPr>
            <a:spLocks noGrp="1"/>
          </p:cNvSpPr>
          <p:nvPr>
            <p:ph type="body"/>
          </p:nvPr>
        </p:nvSpPr>
        <p:spPr>
          <a:xfrm>
            <a:off x="457200" y="4037040"/>
            <a:ext cx="3718080" cy="2085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165" name="PlaceHolder 2"/>
          <p:cNvSpPr>
            <a:spLocks noGrp="1"/>
          </p:cNvSpPr>
          <p:nvPr>
            <p:ph type="body"/>
          </p:nvPr>
        </p:nvSpPr>
        <p:spPr>
          <a:xfrm>
            <a:off x="457200" y="1752480"/>
            <a:ext cx="7619760" cy="4373280"/>
          </a:xfrm>
          <a:prstGeom prst="rect">
            <a:avLst/>
          </a:prstGeom>
        </p:spPr>
        <p:txBody>
          <a:bodyPr lIns="0" rIns="0" tIns="0" bIns="0"/>
          <a:p>
            <a:endParaRPr/>
          </a:p>
        </p:txBody>
      </p:sp>
      <p:sp>
        <p:nvSpPr>
          <p:cNvPr id="166" name="PlaceHolder 3"/>
          <p:cNvSpPr>
            <a:spLocks noGrp="1"/>
          </p:cNvSpPr>
          <p:nvPr>
            <p:ph type="body"/>
          </p:nvPr>
        </p:nvSpPr>
        <p:spPr>
          <a:xfrm>
            <a:off x="457200" y="1752480"/>
            <a:ext cx="7619760" cy="4373280"/>
          </a:xfrm>
          <a:prstGeom prst="rect">
            <a:avLst/>
          </a:prstGeom>
        </p:spPr>
        <p:txBody>
          <a:bodyPr lIns="0" rIns="0" tIns="0" bIns="0"/>
          <a:p>
            <a:endParaRPr/>
          </a:p>
        </p:txBody>
      </p:sp>
      <p:pic>
        <p:nvPicPr>
          <p:cNvPr id="167" name="" descr=""/>
          <p:cNvPicPr/>
          <p:nvPr/>
        </p:nvPicPr>
        <p:blipFill>
          <a:blip r:embed="rId2"/>
          <a:stretch/>
        </p:blipFill>
        <p:spPr>
          <a:xfrm>
            <a:off x="1526400" y="1752480"/>
            <a:ext cx="5481000" cy="4373280"/>
          </a:xfrm>
          <a:prstGeom prst="rect">
            <a:avLst/>
          </a:prstGeom>
          <a:ln>
            <a:noFill/>
          </a:ln>
        </p:spPr>
      </p:pic>
      <p:pic>
        <p:nvPicPr>
          <p:cNvPr id="168" name="" descr=""/>
          <p:cNvPicPr/>
          <p:nvPr/>
        </p:nvPicPr>
        <p:blipFill>
          <a:blip r:embed="rId3"/>
          <a:stretch/>
        </p:blipFill>
        <p:spPr>
          <a:xfrm>
            <a:off x="1526400" y="1752480"/>
            <a:ext cx="5481000" cy="43732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152640"/>
            <a:ext cx="5790960" cy="13712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152640"/>
            <a:ext cx="5790960" cy="63576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20"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21" name="PlaceHolder 3"/>
          <p:cNvSpPr>
            <a:spLocks noGrp="1"/>
          </p:cNvSpPr>
          <p:nvPr>
            <p:ph type="body"/>
          </p:nvPr>
        </p:nvSpPr>
        <p:spPr>
          <a:xfrm>
            <a:off x="457200" y="4037040"/>
            <a:ext cx="3718080" cy="2085840"/>
          </a:xfrm>
          <a:prstGeom prst="rect">
            <a:avLst/>
          </a:prstGeom>
        </p:spPr>
        <p:txBody>
          <a:bodyPr lIns="0" rIns="0" tIns="0" bIns="0"/>
          <a:p>
            <a:endParaRPr/>
          </a:p>
        </p:txBody>
      </p:sp>
      <p:sp>
        <p:nvSpPr>
          <p:cNvPr id="22" name="PlaceHolder 4"/>
          <p:cNvSpPr>
            <a:spLocks noGrp="1"/>
          </p:cNvSpPr>
          <p:nvPr>
            <p:ph type="body"/>
          </p:nvPr>
        </p:nvSpPr>
        <p:spPr>
          <a:xfrm>
            <a:off x="4361400" y="1752480"/>
            <a:ext cx="3718080" cy="4373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24" name="PlaceHolder 2"/>
          <p:cNvSpPr>
            <a:spLocks noGrp="1"/>
          </p:cNvSpPr>
          <p:nvPr>
            <p:ph type="body"/>
          </p:nvPr>
        </p:nvSpPr>
        <p:spPr>
          <a:xfrm>
            <a:off x="457200" y="1752480"/>
            <a:ext cx="3718080" cy="4373280"/>
          </a:xfrm>
          <a:prstGeom prst="rect">
            <a:avLst/>
          </a:prstGeom>
        </p:spPr>
        <p:txBody>
          <a:bodyPr lIns="0" rIns="0" tIns="0" bIns="0"/>
          <a:p>
            <a:endParaRPr/>
          </a:p>
        </p:txBody>
      </p:sp>
      <p:sp>
        <p:nvSpPr>
          <p:cNvPr id="25"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26" name="PlaceHolder 4"/>
          <p:cNvSpPr>
            <a:spLocks noGrp="1"/>
          </p:cNvSpPr>
          <p:nvPr>
            <p:ph type="body"/>
          </p:nvPr>
        </p:nvSpPr>
        <p:spPr>
          <a:xfrm>
            <a:off x="4361400" y="4037040"/>
            <a:ext cx="3718080" cy="2085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152640"/>
            <a:ext cx="5790960" cy="1371240"/>
          </a:xfrm>
          <a:prstGeom prst="rect">
            <a:avLst/>
          </a:prstGeom>
        </p:spPr>
        <p:txBody>
          <a:bodyPr lIns="0" rIns="0" tIns="0" bIns="0" anchor="ctr"/>
          <a:p>
            <a:endParaRPr/>
          </a:p>
        </p:txBody>
      </p:sp>
      <p:sp>
        <p:nvSpPr>
          <p:cNvPr id="28" name="PlaceHolder 2"/>
          <p:cNvSpPr>
            <a:spLocks noGrp="1"/>
          </p:cNvSpPr>
          <p:nvPr>
            <p:ph type="body"/>
          </p:nvPr>
        </p:nvSpPr>
        <p:spPr>
          <a:xfrm>
            <a:off x="457200" y="1752480"/>
            <a:ext cx="3718080" cy="2085840"/>
          </a:xfrm>
          <a:prstGeom prst="rect">
            <a:avLst/>
          </a:prstGeom>
        </p:spPr>
        <p:txBody>
          <a:bodyPr lIns="0" rIns="0" tIns="0" bIns="0"/>
          <a:p>
            <a:endParaRPr/>
          </a:p>
        </p:txBody>
      </p:sp>
      <p:sp>
        <p:nvSpPr>
          <p:cNvPr id="29" name="PlaceHolder 3"/>
          <p:cNvSpPr>
            <a:spLocks noGrp="1"/>
          </p:cNvSpPr>
          <p:nvPr>
            <p:ph type="body"/>
          </p:nvPr>
        </p:nvSpPr>
        <p:spPr>
          <a:xfrm>
            <a:off x="4361400" y="1752480"/>
            <a:ext cx="3718080" cy="2085840"/>
          </a:xfrm>
          <a:prstGeom prst="rect">
            <a:avLst/>
          </a:prstGeom>
        </p:spPr>
        <p:txBody>
          <a:bodyPr lIns="0" rIns="0" tIns="0" bIns="0"/>
          <a:p>
            <a:endParaRPr/>
          </a:p>
        </p:txBody>
      </p:sp>
      <p:sp>
        <p:nvSpPr>
          <p:cNvPr id="30" name="PlaceHolder 4"/>
          <p:cNvSpPr>
            <a:spLocks noGrp="1"/>
          </p:cNvSpPr>
          <p:nvPr>
            <p:ph type="body"/>
          </p:nvPr>
        </p:nvSpPr>
        <p:spPr>
          <a:xfrm>
            <a:off x="457200" y="4037040"/>
            <a:ext cx="7619760" cy="2085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9001080" y="0"/>
            <a:ext cx="142560" cy="137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 name="CustomShape 2" hidden="1"/>
          <p:cNvSpPr/>
          <p:nvPr/>
        </p:nvSpPr>
        <p:spPr>
          <a:xfrm>
            <a:off x="9001080" y="1371600"/>
            <a:ext cx="142560" cy="5486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457200" y="228600"/>
            <a:ext cx="7772040" cy="4571640"/>
          </a:xfrm>
          <a:prstGeom prst="rect">
            <a:avLst/>
          </a:prstGeom>
        </p:spPr>
        <p:txBody>
          <a:bodyPr anchor="ctr"/>
          <a:p>
            <a:pPr>
              <a:lnSpc>
                <a:spcPct val="100000"/>
              </a:lnSpc>
            </a:pPr>
            <a:r>
              <a:rPr lang="nl-NL" sz="8800" spc="-77" strike="noStrike" cap="all">
                <a:solidFill>
                  <a:srgbClr val="000000"/>
                </a:solidFill>
                <a:uFill>
                  <a:solidFill>
                    <a:srgbClr val="ffffff"/>
                  </a:solidFill>
                </a:uFill>
                <a:latin typeface="Arial Black"/>
              </a:rPr>
              <a:t>Klik om de stijl te bewerken</a:t>
            </a:r>
            <a:endParaRPr/>
          </a:p>
        </p:txBody>
      </p:sp>
      <p:sp>
        <p:nvSpPr>
          <p:cNvPr id="3" name="PlaceHolder 4"/>
          <p:cNvSpPr>
            <a:spLocks noGrp="1"/>
          </p:cNvSpPr>
          <p:nvPr>
            <p:ph type="subTitle"/>
          </p:nvPr>
        </p:nvSpPr>
        <p:spPr>
          <a:xfrm>
            <a:off x="457200" y="4800600"/>
            <a:ext cx="6857640" cy="914040"/>
          </a:xfrm>
          <a:prstGeom prst="rect">
            <a:avLst/>
          </a:prstGeom>
        </p:spPr>
        <p:txBody>
          <a:bodyPr/>
          <a:p>
            <a:pPr>
              <a:lnSpc>
                <a:spcPct val="100000"/>
              </a:lnSpc>
            </a:pPr>
            <a:r>
              <a:rPr lang="nl-NL" sz="2000" spc="117" strike="noStrike" cap="all">
                <a:solidFill>
                  <a:srgbClr val="d1282e"/>
                </a:solidFill>
                <a:uFill>
                  <a:solidFill>
                    <a:srgbClr val="ffffff"/>
                  </a:solidFill>
                </a:uFill>
                <a:latin typeface="Arial Black"/>
              </a:rPr>
              <a:t>Klik om de ondertitelstijl van het model te bewerken</a:t>
            </a:r>
            <a:endParaRPr/>
          </a:p>
        </p:txBody>
      </p:sp>
      <p:sp>
        <p:nvSpPr>
          <p:cNvPr id="4" name="PlaceHolder 5"/>
          <p:cNvSpPr>
            <a:spLocks noGrp="1"/>
          </p:cNvSpPr>
          <p:nvPr>
            <p:ph type="dt"/>
          </p:nvPr>
        </p:nvSpPr>
        <p:spPr>
          <a:xfrm>
            <a:off x="457200" y="6172200"/>
            <a:ext cx="3428640" cy="304560"/>
          </a:xfrm>
          <a:prstGeom prst="rect">
            <a:avLst/>
          </a:prstGeom>
        </p:spPr>
        <p:txBody>
          <a:bodyPr bIns="0" anchor="b"/>
          <a:p>
            <a:pPr>
              <a:lnSpc>
                <a:spcPct val="100000"/>
              </a:lnSpc>
            </a:pPr>
            <a:r>
              <a:rPr lang="nl-NL" sz="1000" spc="-1" strike="noStrike">
                <a:solidFill>
                  <a:srgbClr val="000000"/>
                </a:solidFill>
                <a:uFill>
                  <a:solidFill>
                    <a:srgbClr val="ffffff"/>
                  </a:solidFill>
                </a:uFill>
                <a:latin typeface="Arial"/>
              </a:rPr>
              <a:t>24-01-17</a:t>
            </a:r>
            <a:endParaRPr/>
          </a:p>
        </p:txBody>
      </p:sp>
      <p:sp>
        <p:nvSpPr>
          <p:cNvPr id="5" name="PlaceHolder 6"/>
          <p:cNvSpPr>
            <a:spLocks noGrp="1"/>
          </p:cNvSpPr>
          <p:nvPr>
            <p:ph type="ftr"/>
          </p:nvPr>
        </p:nvSpPr>
        <p:spPr>
          <a:xfrm>
            <a:off x="457200" y="6492960"/>
            <a:ext cx="3428640" cy="283320"/>
          </a:xfrm>
          <a:prstGeom prst="rect">
            <a:avLst/>
          </a:prstGeom>
        </p:spPr>
        <p:txBody>
          <a:bodyPr/>
          <a:p>
            <a:endParaRPr/>
          </a:p>
        </p:txBody>
      </p:sp>
      <p:sp>
        <p:nvSpPr>
          <p:cNvPr id="6" name="CustomShape 7"/>
          <p:cNvSpPr/>
          <p:nvPr/>
        </p:nvSpPr>
        <p:spPr>
          <a:xfrm>
            <a:off x="9001080" y="4846320"/>
            <a:ext cx="142560" cy="2011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7" name="CustomShape 8"/>
          <p:cNvSpPr/>
          <p:nvPr/>
        </p:nvSpPr>
        <p:spPr>
          <a:xfrm>
            <a:off x="9001080" y="0"/>
            <a:ext cx="142560" cy="4845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8" name="PlaceHolder 9"/>
          <p:cNvSpPr>
            <a:spLocks noGrp="1"/>
          </p:cNvSpPr>
          <p:nvPr>
            <p:ph type="sldNum"/>
          </p:nvPr>
        </p:nvSpPr>
        <p:spPr>
          <a:xfrm rot="16200000">
            <a:off x="8227080" y="5885640"/>
            <a:ext cx="1315440" cy="364680"/>
          </a:xfrm>
          <a:prstGeom prst="rect">
            <a:avLst/>
          </a:prstGeom>
        </p:spPr>
        <p:txBody>
          <a:bodyPr anchor="ctr"/>
          <a:p>
            <a:pPr>
              <a:lnSpc>
                <a:spcPct val="100000"/>
              </a:lnSpc>
            </a:pPr>
            <a:fld id="{4F8F1ED5-F6B6-4BD1-8218-0ACADDEC4290}" type="slidenum">
              <a:rPr b="1" lang="nl-NL" sz="2400" spc="-1" strike="noStrike">
                <a:solidFill>
                  <a:srgbClr val="000000"/>
                </a:solidFill>
                <a:uFill>
                  <a:solidFill>
                    <a:srgbClr val="ffffff"/>
                  </a:solidFill>
                </a:uFill>
                <a:latin typeface="Arial"/>
              </a:rPr>
              <a:t>&lt;getal&gt;</a:t>
            </a:fld>
            <a:endParaRPr/>
          </a:p>
        </p:txBody>
      </p:sp>
      <p:sp>
        <p:nvSpPr>
          <p:cNvPr id="9" name="PlaceHolder 10"/>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Wingdings" charset="2"/>
              <a:buChar char=""/>
            </a:pPr>
            <a:r>
              <a:rPr b="1" lang="nl-NL" sz="2000" spc="-1">
                <a:latin typeface="Arial"/>
              </a:rPr>
              <a:t>Klik om de opmaak van de overzichtstekst te bewerken</a:t>
            </a:r>
            <a:endParaRPr/>
          </a:p>
          <a:p>
            <a:pPr lvl="1" marL="864000" indent="-324000">
              <a:buClr>
                <a:srgbClr val="ffffff"/>
              </a:buClr>
              <a:buSzPct val="75000"/>
              <a:buFont typeface="Symbol" charset="2"/>
              <a:buChar char=""/>
            </a:pPr>
            <a:r>
              <a:rPr lang="nl-NL" sz="1800" spc="-1">
                <a:latin typeface="Arial"/>
              </a:rPr>
              <a:t>Tweede overzichtsniveau</a:t>
            </a:r>
            <a:endParaRPr/>
          </a:p>
          <a:p>
            <a:pPr lvl="2" marL="1296000" indent="-288000">
              <a:buClr>
                <a:srgbClr val="ffffff"/>
              </a:buClr>
              <a:buSzPct val="45000"/>
              <a:buFont typeface="Wingdings" charset="2"/>
              <a:buChar char=""/>
            </a:pPr>
            <a:r>
              <a:rPr lang="nl-NL" sz="1800" spc="-1">
                <a:latin typeface="Arial"/>
              </a:rPr>
              <a:t>Derde overzichtsniveau</a:t>
            </a:r>
            <a:endParaRPr/>
          </a:p>
          <a:p>
            <a:pPr lvl="3" marL="1728000" indent="-216000">
              <a:buClr>
                <a:srgbClr val="ffffff"/>
              </a:buClr>
              <a:buSzPct val="75000"/>
              <a:buFont typeface="Symbol" charset="2"/>
              <a:buChar char=""/>
            </a:pPr>
            <a:r>
              <a:rPr lang="nl-NL" sz="1800" spc="-1">
                <a:latin typeface="Arial"/>
              </a:rPr>
              <a:t>Vierde overzichtsniveau</a:t>
            </a:r>
            <a:endParaRPr/>
          </a:p>
          <a:p>
            <a:pPr lvl="4" marL="2160000" indent="-216000">
              <a:buClr>
                <a:srgbClr val="ffffff"/>
              </a:buClr>
              <a:buSzPct val="45000"/>
              <a:buFont typeface="Wingdings" charset="2"/>
              <a:buChar char=""/>
            </a:pPr>
            <a:r>
              <a:rPr lang="nl-NL" sz="2000" spc="-1">
                <a:latin typeface="Arial"/>
              </a:rPr>
              <a:t>Vijfde overzichtsniveau</a:t>
            </a:r>
            <a:endParaRPr/>
          </a:p>
          <a:p>
            <a:pPr lvl="5" marL="2592000" indent="-216000">
              <a:buClr>
                <a:srgbClr val="ffffff"/>
              </a:buClr>
              <a:buSzPct val="45000"/>
              <a:buFont typeface="Wingdings" charset="2"/>
              <a:buChar char=""/>
            </a:pPr>
            <a:r>
              <a:rPr lang="nl-NL" sz="2000" spc="-1">
                <a:latin typeface="Arial"/>
              </a:rPr>
              <a:t>Zesde overzichtsniveau</a:t>
            </a:r>
            <a:endParaRPr/>
          </a:p>
          <a:p>
            <a:pPr lvl="6" marL="3024000" indent="-216000">
              <a:buClr>
                <a:srgbClr val="ffffff"/>
              </a:buClr>
              <a:buSzPct val="45000"/>
              <a:buFont typeface="Wingdings" charset="2"/>
              <a:buChar char=""/>
            </a:pPr>
            <a:r>
              <a:rPr lang="nl-NL" sz="2000" spc="-1">
                <a:latin typeface="Arial"/>
              </a:rPr>
              <a:t>Zevende overzichtsniveau</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9001080" y="0"/>
            <a:ext cx="142560" cy="137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5" name="CustomShape 2"/>
          <p:cNvSpPr/>
          <p:nvPr/>
        </p:nvSpPr>
        <p:spPr>
          <a:xfrm>
            <a:off x="9001080" y="1371600"/>
            <a:ext cx="142560" cy="5486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46" name="PlaceHolder 3"/>
          <p:cNvSpPr>
            <a:spLocks noGrp="1"/>
          </p:cNvSpPr>
          <p:nvPr>
            <p:ph type="body"/>
          </p:nvPr>
        </p:nvSpPr>
        <p:spPr>
          <a:xfrm>
            <a:off x="3575160" y="1600200"/>
            <a:ext cx="5111280" cy="4480200"/>
          </a:xfrm>
          <a:prstGeom prst="rect">
            <a:avLst/>
          </a:prstGeom>
        </p:spPr>
        <p:txBody>
          <a:bodyPr/>
          <a:p>
            <a:pPr marL="432000" indent="-324000">
              <a:buClr>
                <a:srgbClr val="ffffff"/>
              </a:buClr>
              <a:buSzPct val="45000"/>
              <a:buFont typeface="Wingdings" charset="2"/>
              <a:buChar char=""/>
            </a:pPr>
            <a:r>
              <a:rPr b="1" lang="nl-NL" sz="3200" spc="-1" strike="noStrike">
                <a:solidFill>
                  <a:srgbClr val="000000"/>
                </a:solidFill>
                <a:uFill>
                  <a:solidFill>
                    <a:srgbClr val="ffffff"/>
                  </a:solidFill>
                </a:uFill>
                <a:latin typeface="Arial"/>
              </a:rPr>
              <a:t>Klik om de opmaak van de overzichtstekst te bewerken</a:t>
            </a:r>
            <a:endParaRPr/>
          </a:p>
          <a:p>
            <a:pPr lvl="1" marL="864000" indent="-324000">
              <a:buClr>
                <a:srgbClr val="ffffff"/>
              </a:buClr>
              <a:buSzPct val="75000"/>
              <a:buFont typeface="Symbol" charset="2"/>
              <a:buChar char=""/>
            </a:pPr>
            <a:r>
              <a:rPr b="1" lang="nl-NL" sz="3200" spc="-1" strike="noStrike">
                <a:solidFill>
                  <a:srgbClr val="000000"/>
                </a:solidFill>
                <a:uFill>
                  <a:solidFill>
                    <a:srgbClr val="ffffff"/>
                  </a:solidFill>
                </a:uFill>
                <a:latin typeface="Arial"/>
              </a:rPr>
              <a:t>Tweede overzichtsniveau</a:t>
            </a:r>
            <a:endParaRPr/>
          </a:p>
          <a:p>
            <a:pPr lvl="2" marL="1296000" indent="-288000">
              <a:buClr>
                <a:srgbClr val="ffffff"/>
              </a:buClr>
              <a:buSzPct val="45000"/>
              <a:buFont typeface="Wingdings" charset="2"/>
              <a:buChar char=""/>
            </a:pPr>
            <a:r>
              <a:rPr b="1" lang="nl-NL" sz="3200" spc="-1" strike="noStrike">
                <a:solidFill>
                  <a:srgbClr val="000000"/>
                </a:solidFill>
                <a:uFill>
                  <a:solidFill>
                    <a:srgbClr val="ffffff"/>
                  </a:solidFill>
                </a:uFill>
                <a:latin typeface="Arial"/>
              </a:rPr>
              <a:t>Derde overzichtsniveau</a:t>
            </a:r>
            <a:endParaRPr/>
          </a:p>
          <a:p>
            <a:pPr lvl="3" marL="1728000" indent="-216000">
              <a:buClr>
                <a:srgbClr val="ffffff"/>
              </a:buClr>
              <a:buSzPct val="75000"/>
              <a:buFont typeface="Symbol" charset="2"/>
              <a:buChar char=""/>
            </a:pPr>
            <a:r>
              <a:rPr b="1" lang="nl-NL" sz="3200" spc="-1" strike="noStrike">
                <a:solidFill>
                  <a:srgbClr val="000000"/>
                </a:solidFill>
                <a:uFill>
                  <a:solidFill>
                    <a:srgbClr val="ffffff"/>
                  </a:solidFill>
                </a:uFill>
                <a:latin typeface="Arial"/>
              </a:rPr>
              <a:t>Vierde overzichtsniveau</a:t>
            </a:r>
            <a:endParaRPr/>
          </a:p>
          <a:p>
            <a:pPr lvl="4" marL="2160000" indent="-216000">
              <a:buClr>
                <a:srgbClr val="ffffff"/>
              </a:buClr>
              <a:buSzPct val="45000"/>
              <a:buFont typeface="Wingdings" charset="2"/>
              <a:buChar char=""/>
            </a:pPr>
            <a:r>
              <a:rPr b="1" lang="nl-NL" sz="3200" spc="-1" strike="noStrike">
                <a:solidFill>
                  <a:srgbClr val="000000"/>
                </a:solidFill>
                <a:uFill>
                  <a:solidFill>
                    <a:srgbClr val="ffffff"/>
                  </a:solidFill>
                </a:uFill>
                <a:latin typeface="Arial"/>
              </a:rPr>
              <a:t>Vijfde overzichtsniveau</a:t>
            </a:r>
            <a:endParaRPr/>
          </a:p>
          <a:p>
            <a:pPr lvl="5" marL="2592000" indent="-216000">
              <a:buClr>
                <a:srgbClr val="ffffff"/>
              </a:buClr>
              <a:buSzPct val="45000"/>
              <a:buFont typeface="Wingdings" charset="2"/>
              <a:buChar char=""/>
            </a:pPr>
            <a:r>
              <a:rPr b="1" lang="nl-NL" sz="3200" spc="-1" strike="noStrike">
                <a:solidFill>
                  <a:srgbClr val="000000"/>
                </a:solidFill>
                <a:uFill>
                  <a:solidFill>
                    <a:srgbClr val="ffffff"/>
                  </a:solidFill>
                </a:uFill>
                <a:latin typeface="Arial"/>
              </a:rPr>
              <a:t>Zesde overzichtsniveau</a:t>
            </a:r>
            <a:endParaRPr/>
          </a:p>
          <a:p>
            <a:pPr>
              <a:lnSpc>
                <a:spcPct val="100000"/>
              </a:lnSpc>
            </a:pPr>
            <a:r>
              <a:rPr b="1" lang="nl-NL" sz="3200" spc="-1" strike="noStrike">
                <a:solidFill>
                  <a:srgbClr val="000000"/>
                </a:solidFill>
                <a:uFill>
                  <a:solidFill>
                    <a:srgbClr val="ffffff"/>
                  </a:solidFill>
                </a:uFill>
                <a:latin typeface="Arial"/>
              </a:rPr>
              <a:t>Zevende overzichtsniveauKlik om de modelstijlen te bewerken</a:t>
            </a:r>
            <a:endParaRPr/>
          </a:p>
          <a:p>
            <a:pPr lvl="1" marL="457200" indent="-182520">
              <a:lnSpc>
                <a:spcPct val="100000"/>
              </a:lnSpc>
              <a:buClr>
                <a:srgbClr val="d1282e"/>
              </a:buClr>
              <a:buFont typeface="Arial"/>
              <a:buChar char="•"/>
            </a:pPr>
            <a:r>
              <a:rPr lang="nl-NL" sz="2800" spc="-1" strike="noStrike">
                <a:solidFill>
                  <a:srgbClr val="000000"/>
                </a:solidFill>
                <a:uFill>
                  <a:solidFill>
                    <a:srgbClr val="ffffff"/>
                  </a:solidFill>
                </a:uFill>
                <a:latin typeface="Arial"/>
              </a:rPr>
              <a:t>Tweede niveau</a:t>
            </a:r>
            <a:endParaRPr/>
          </a:p>
          <a:p>
            <a:pPr lvl="2" marL="1143000" indent="-228240">
              <a:lnSpc>
                <a:spcPct val="100000"/>
              </a:lnSpc>
              <a:buClr>
                <a:srgbClr val="d1282e"/>
              </a:buClr>
              <a:buFont typeface="Arial"/>
              <a:buChar char="•"/>
            </a:pPr>
            <a:r>
              <a:rPr lang="nl-NL" sz="2400" spc="-1" strike="noStrike">
                <a:solidFill>
                  <a:srgbClr val="000000"/>
                </a:solidFill>
                <a:uFill>
                  <a:solidFill>
                    <a:srgbClr val="ffffff"/>
                  </a:solidFill>
                </a:uFill>
                <a:latin typeface="Arial"/>
              </a:rPr>
              <a:t>Derde niveau</a:t>
            </a:r>
            <a:endParaRPr/>
          </a:p>
          <a:p>
            <a:pPr lvl="3" marL="1600200" indent="-228240">
              <a:lnSpc>
                <a:spcPct val="100000"/>
              </a:lnSpc>
              <a:buClr>
                <a:srgbClr val="d1282e"/>
              </a:buClr>
              <a:buFont typeface="Arial"/>
              <a:buChar char="•"/>
            </a:pPr>
            <a:r>
              <a:rPr lang="nl-NL" sz="2000" spc="-1" strike="noStrike">
                <a:solidFill>
                  <a:srgbClr val="000000"/>
                </a:solidFill>
                <a:uFill>
                  <a:solidFill>
                    <a:srgbClr val="ffffff"/>
                  </a:solidFill>
                </a:uFill>
                <a:latin typeface="Arial"/>
              </a:rPr>
              <a:t>Vierde niveau</a:t>
            </a:r>
            <a:endParaRPr/>
          </a:p>
          <a:p>
            <a:pPr lvl="4" marL="2057400" indent="-228240">
              <a:lnSpc>
                <a:spcPct val="100000"/>
              </a:lnSpc>
              <a:buClr>
                <a:srgbClr val="d1282e"/>
              </a:buClr>
              <a:buFont typeface="Arial"/>
              <a:buChar char="•"/>
            </a:pPr>
            <a:r>
              <a:rPr lang="nl-NL" sz="2000" spc="-1" strike="noStrike">
                <a:solidFill>
                  <a:srgbClr val="000000"/>
                </a:solidFill>
                <a:uFill>
                  <a:solidFill>
                    <a:srgbClr val="ffffff"/>
                  </a:solidFill>
                </a:uFill>
                <a:latin typeface="Arial"/>
              </a:rPr>
              <a:t>Vijfde niveau</a:t>
            </a:r>
            <a:endParaRPr/>
          </a:p>
        </p:txBody>
      </p:sp>
      <p:sp>
        <p:nvSpPr>
          <p:cNvPr id="47" name="PlaceHolder 4"/>
          <p:cNvSpPr>
            <a:spLocks noGrp="1"/>
          </p:cNvSpPr>
          <p:nvPr>
            <p:ph type="body"/>
          </p:nvPr>
        </p:nvSpPr>
        <p:spPr>
          <a:xfrm>
            <a:off x="457200" y="1600200"/>
            <a:ext cx="3007800" cy="4480200"/>
          </a:xfrm>
          <a:prstGeom prst="rect">
            <a:avLst/>
          </a:prstGeom>
        </p:spPr>
        <p:txBody>
          <a:bodyPr/>
          <a:p>
            <a:pPr marL="432000" indent="-324000">
              <a:buClr>
                <a:srgbClr val="ffffff"/>
              </a:buClr>
              <a:buSzPct val="45000"/>
              <a:buFont typeface="Wingdings" charset="2"/>
              <a:buChar char=""/>
            </a:pPr>
            <a:r>
              <a:rPr b="1" lang="nl-NL" sz="1600" spc="-1" strike="noStrike">
                <a:solidFill>
                  <a:srgbClr val="000000"/>
                </a:solidFill>
                <a:uFill>
                  <a:solidFill>
                    <a:srgbClr val="ffffff"/>
                  </a:solidFill>
                </a:uFill>
                <a:latin typeface="Arial"/>
              </a:rPr>
              <a:t>Klik om de opmaak van de overzichtstekst te bewerken</a:t>
            </a:r>
            <a:endParaRPr/>
          </a:p>
          <a:p>
            <a:pPr lvl="1" marL="864000" indent="-324000">
              <a:buClr>
                <a:srgbClr val="ffffff"/>
              </a:buClr>
              <a:buSzPct val="75000"/>
              <a:buFont typeface="Symbol" charset="2"/>
              <a:buChar char=""/>
            </a:pPr>
            <a:r>
              <a:rPr b="1" lang="nl-NL" sz="1600" spc="-1" strike="noStrike">
                <a:solidFill>
                  <a:srgbClr val="000000"/>
                </a:solidFill>
                <a:uFill>
                  <a:solidFill>
                    <a:srgbClr val="ffffff"/>
                  </a:solidFill>
                </a:uFill>
                <a:latin typeface="Arial"/>
              </a:rPr>
              <a:t>Tweede overzichtsniveau</a:t>
            </a:r>
            <a:endParaRPr/>
          </a:p>
          <a:p>
            <a:pPr lvl="2" marL="1296000" indent="-288000">
              <a:buClr>
                <a:srgbClr val="ffffff"/>
              </a:buClr>
              <a:buSzPct val="45000"/>
              <a:buFont typeface="Wingdings" charset="2"/>
              <a:buChar char=""/>
            </a:pPr>
            <a:r>
              <a:rPr b="1" lang="nl-NL" sz="1600" spc="-1" strike="noStrike">
                <a:solidFill>
                  <a:srgbClr val="000000"/>
                </a:solidFill>
                <a:uFill>
                  <a:solidFill>
                    <a:srgbClr val="ffffff"/>
                  </a:solidFill>
                </a:uFill>
                <a:latin typeface="Arial"/>
              </a:rPr>
              <a:t>Derde overzichtsniveau</a:t>
            </a:r>
            <a:endParaRPr/>
          </a:p>
          <a:p>
            <a:pPr lvl="3" marL="1728000" indent="-216000">
              <a:buClr>
                <a:srgbClr val="ffffff"/>
              </a:buClr>
              <a:buSzPct val="75000"/>
              <a:buFont typeface="Symbol" charset="2"/>
              <a:buChar char=""/>
            </a:pPr>
            <a:r>
              <a:rPr b="1" lang="nl-NL" sz="1600" spc="-1" strike="noStrike">
                <a:solidFill>
                  <a:srgbClr val="000000"/>
                </a:solidFill>
                <a:uFill>
                  <a:solidFill>
                    <a:srgbClr val="ffffff"/>
                  </a:solidFill>
                </a:uFill>
                <a:latin typeface="Arial"/>
              </a:rPr>
              <a:t>Vierde overzichtsniveau</a:t>
            </a:r>
            <a:endParaRPr/>
          </a:p>
          <a:p>
            <a:pPr lvl="4" marL="2160000" indent="-216000">
              <a:buClr>
                <a:srgbClr val="ffffff"/>
              </a:buClr>
              <a:buSzPct val="45000"/>
              <a:buFont typeface="Wingdings" charset="2"/>
              <a:buChar char=""/>
            </a:pPr>
            <a:r>
              <a:rPr b="1" lang="nl-NL" sz="1600" spc="-1" strike="noStrike">
                <a:solidFill>
                  <a:srgbClr val="000000"/>
                </a:solidFill>
                <a:uFill>
                  <a:solidFill>
                    <a:srgbClr val="ffffff"/>
                  </a:solidFill>
                </a:uFill>
                <a:latin typeface="Arial"/>
              </a:rPr>
              <a:t>Vijfde overzichtsniveau</a:t>
            </a:r>
            <a:endParaRPr/>
          </a:p>
          <a:p>
            <a:pPr lvl="5" marL="2592000" indent="-216000">
              <a:buClr>
                <a:srgbClr val="ffffff"/>
              </a:buClr>
              <a:buSzPct val="45000"/>
              <a:buFont typeface="Wingdings" charset="2"/>
              <a:buChar char=""/>
            </a:pPr>
            <a:r>
              <a:rPr b="1" lang="nl-NL" sz="1600" spc="-1" strike="noStrike">
                <a:solidFill>
                  <a:srgbClr val="000000"/>
                </a:solidFill>
                <a:uFill>
                  <a:solidFill>
                    <a:srgbClr val="ffffff"/>
                  </a:solidFill>
                </a:uFill>
                <a:latin typeface="Arial"/>
              </a:rPr>
              <a:t>Zesde overzichtsniveau</a:t>
            </a:r>
            <a:endParaRPr/>
          </a:p>
          <a:p>
            <a:pPr>
              <a:lnSpc>
                <a:spcPct val="100000"/>
              </a:lnSpc>
            </a:pPr>
            <a:r>
              <a:rPr b="1" lang="nl-NL" sz="1600" spc="-1" strike="noStrike">
                <a:solidFill>
                  <a:srgbClr val="000000"/>
                </a:solidFill>
                <a:uFill>
                  <a:solidFill>
                    <a:srgbClr val="ffffff"/>
                  </a:solidFill>
                </a:uFill>
                <a:latin typeface="Arial"/>
              </a:rPr>
              <a:t>Zevende overzichtsniveauKlik om de modelstijlen te bewerken</a:t>
            </a:r>
            <a:endParaRPr/>
          </a:p>
        </p:txBody>
      </p:sp>
      <p:sp>
        <p:nvSpPr>
          <p:cNvPr id="48" name="PlaceHolder 5"/>
          <p:cNvSpPr>
            <a:spLocks noGrp="1"/>
          </p:cNvSpPr>
          <p:nvPr>
            <p:ph type="dt"/>
          </p:nvPr>
        </p:nvSpPr>
        <p:spPr>
          <a:xfrm>
            <a:off x="457200" y="6172200"/>
            <a:ext cx="3428640" cy="304560"/>
          </a:xfrm>
          <a:prstGeom prst="rect">
            <a:avLst/>
          </a:prstGeom>
        </p:spPr>
        <p:txBody>
          <a:bodyPr bIns="0" anchor="b"/>
          <a:p>
            <a:pPr>
              <a:lnSpc>
                <a:spcPct val="100000"/>
              </a:lnSpc>
            </a:pPr>
            <a:r>
              <a:rPr lang="nl-NL" sz="1000" spc="-1" strike="noStrike">
                <a:solidFill>
                  <a:srgbClr val="000000"/>
                </a:solidFill>
                <a:uFill>
                  <a:solidFill>
                    <a:srgbClr val="ffffff"/>
                  </a:solidFill>
                </a:uFill>
                <a:latin typeface="Arial"/>
              </a:rPr>
              <a:t>24-01-17</a:t>
            </a:r>
            <a:endParaRPr/>
          </a:p>
        </p:txBody>
      </p:sp>
      <p:sp>
        <p:nvSpPr>
          <p:cNvPr id="49" name="PlaceHolder 6"/>
          <p:cNvSpPr>
            <a:spLocks noGrp="1"/>
          </p:cNvSpPr>
          <p:nvPr>
            <p:ph type="ftr"/>
          </p:nvPr>
        </p:nvSpPr>
        <p:spPr>
          <a:xfrm>
            <a:off x="457200" y="6492960"/>
            <a:ext cx="3428640" cy="283320"/>
          </a:xfrm>
          <a:prstGeom prst="rect">
            <a:avLst/>
          </a:prstGeom>
        </p:spPr>
        <p:txBody>
          <a:bodyPr/>
          <a:p>
            <a:endParaRPr/>
          </a:p>
        </p:txBody>
      </p:sp>
      <p:sp>
        <p:nvSpPr>
          <p:cNvPr id="50" name="PlaceHolder 7"/>
          <p:cNvSpPr>
            <a:spLocks noGrp="1"/>
          </p:cNvSpPr>
          <p:nvPr>
            <p:ph type="sldNum"/>
          </p:nvPr>
        </p:nvSpPr>
        <p:spPr>
          <a:xfrm rot="16200000">
            <a:off x="8227080" y="5885640"/>
            <a:ext cx="1315440" cy="364680"/>
          </a:xfrm>
          <a:prstGeom prst="rect">
            <a:avLst/>
          </a:prstGeom>
        </p:spPr>
        <p:txBody>
          <a:bodyPr anchor="ctr"/>
          <a:p>
            <a:pPr>
              <a:lnSpc>
                <a:spcPct val="100000"/>
              </a:lnSpc>
            </a:pPr>
            <a:fld id="{6EDB0120-1883-4A01-8148-EAD18A3DD20C}" type="slidenum">
              <a:rPr b="1" lang="nl-NL" sz="2400" spc="-1" strike="noStrike">
                <a:solidFill>
                  <a:srgbClr val="d1282e"/>
                </a:solidFill>
                <a:uFill>
                  <a:solidFill>
                    <a:srgbClr val="ffffff"/>
                  </a:solidFill>
                </a:uFill>
                <a:latin typeface="Arial"/>
              </a:rPr>
              <a:t>&lt;getal&gt;</a:t>
            </a:fld>
            <a:endParaRPr/>
          </a:p>
        </p:txBody>
      </p:sp>
      <p:sp>
        <p:nvSpPr>
          <p:cNvPr id="51" name="PlaceHolder 8"/>
          <p:cNvSpPr>
            <a:spLocks noGrp="1"/>
          </p:cNvSpPr>
          <p:nvPr>
            <p:ph type="title"/>
          </p:nvPr>
        </p:nvSpPr>
        <p:spPr>
          <a:xfrm>
            <a:off x="457200" y="152640"/>
            <a:ext cx="5790960" cy="1371240"/>
          </a:xfrm>
          <a:prstGeom prst="rect">
            <a:avLst/>
          </a:prstGeom>
        </p:spPr>
        <p:txBody>
          <a:bodyPr anchor="b"/>
          <a:p>
            <a:pPr>
              <a:lnSpc>
                <a:spcPct val="100000"/>
              </a:lnSpc>
            </a:pPr>
            <a:r>
              <a:rPr lang="nl-NL" sz="3600" spc="-58" strike="noStrike" cap="all">
                <a:solidFill>
                  <a:srgbClr val="d1282e"/>
                </a:solidFill>
                <a:uFill>
                  <a:solidFill>
                    <a:srgbClr val="ffffff"/>
                  </a:solidFill>
                </a:uFill>
                <a:latin typeface="Arial Black"/>
              </a:rPr>
              <a:t>Klik om de stijl te bewerken</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6" name="CustomShape 1"/>
          <p:cNvSpPr/>
          <p:nvPr/>
        </p:nvSpPr>
        <p:spPr>
          <a:xfrm>
            <a:off x="9001080" y="0"/>
            <a:ext cx="142560" cy="137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87" name="CustomShape 2"/>
          <p:cNvSpPr/>
          <p:nvPr/>
        </p:nvSpPr>
        <p:spPr>
          <a:xfrm>
            <a:off x="9001080" y="1371600"/>
            <a:ext cx="142560" cy="5486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88" name="PlaceHolder 3"/>
          <p:cNvSpPr>
            <a:spLocks noGrp="1"/>
          </p:cNvSpPr>
          <p:nvPr>
            <p:ph type="title"/>
          </p:nvPr>
        </p:nvSpPr>
        <p:spPr>
          <a:xfrm>
            <a:off x="457200" y="152640"/>
            <a:ext cx="5790960" cy="1371240"/>
          </a:xfrm>
          <a:prstGeom prst="rect">
            <a:avLst/>
          </a:prstGeom>
        </p:spPr>
        <p:txBody>
          <a:bodyPr anchor="b"/>
          <a:p>
            <a:pPr>
              <a:lnSpc>
                <a:spcPct val="100000"/>
              </a:lnSpc>
            </a:pPr>
            <a:r>
              <a:rPr lang="nl-NL" sz="3600" spc="-58" strike="noStrike" cap="all">
                <a:solidFill>
                  <a:srgbClr val="d1282e"/>
                </a:solidFill>
                <a:uFill>
                  <a:solidFill>
                    <a:srgbClr val="ffffff"/>
                  </a:solidFill>
                </a:uFill>
                <a:latin typeface="Arial Black"/>
              </a:rPr>
              <a:t>Klik om de stijl te bewerken</a:t>
            </a:r>
            <a:endParaRPr/>
          </a:p>
        </p:txBody>
      </p:sp>
      <p:sp>
        <p:nvSpPr>
          <p:cNvPr id="89" name="PlaceHolder 4"/>
          <p:cNvSpPr>
            <a:spLocks noGrp="1"/>
          </p:cNvSpPr>
          <p:nvPr>
            <p:ph type="body"/>
          </p:nvPr>
        </p:nvSpPr>
        <p:spPr>
          <a:xfrm>
            <a:off x="457200" y="1752480"/>
            <a:ext cx="7619760" cy="4373280"/>
          </a:xfrm>
          <a:prstGeom prst="rect">
            <a:avLst/>
          </a:prstGeom>
        </p:spPr>
        <p:txBody>
          <a:bodyPr/>
          <a:p>
            <a:pPr marL="432000" indent="-324000">
              <a:buClr>
                <a:srgbClr val="ffffff"/>
              </a:buClr>
              <a:buSzPct val="45000"/>
              <a:buFont typeface="Wingdings" charset="2"/>
              <a:buChar char=""/>
            </a:pPr>
            <a:r>
              <a:rPr b="1" lang="nl-NL" sz="2000" spc="-1" strike="noStrike">
                <a:solidFill>
                  <a:srgbClr val="000000"/>
                </a:solidFill>
                <a:uFill>
                  <a:solidFill>
                    <a:srgbClr val="ffffff"/>
                  </a:solidFill>
                </a:uFill>
                <a:latin typeface="Arial"/>
              </a:rPr>
              <a:t>Klik om de opmaak van de overzichtstekst te bewerken</a:t>
            </a:r>
            <a:endParaRPr/>
          </a:p>
          <a:p>
            <a:pPr lvl="1" marL="864000" indent="-324000">
              <a:buClr>
                <a:srgbClr val="ffffff"/>
              </a:buClr>
              <a:buSzPct val="75000"/>
              <a:buFont typeface="Symbol" charset="2"/>
              <a:buChar char=""/>
            </a:pPr>
            <a:r>
              <a:rPr b="1" lang="nl-NL" sz="2000" spc="-1" strike="noStrike">
                <a:solidFill>
                  <a:srgbClr val="000000"/>
                </a:solidFill>
                <a:uFill>
                  <a:solidFill>
                    <a:srgbClr val="ffffff"/>
                  </a:solidFill>
                </a:uFill>
                <a:latin typeface="Arial"/>
              </a:rPr>
              <a:t>Tweede overzichtsniveau</a:t>
            </a:r>
            <a:endParaRPr/>
          </a:p>
          <a:p>
            <a:pPr lvl="2" marL="1296000" indent="-288000">
              <a:buClr>
                <a:srgbClr val="ffffff"/>
              </a:buClr>
              <a:buSzPct val="45000"/>
              <a:buFont typeface="Wingdings" charset="2"/>
              <a:buChar char=""/>
            </a:pPr>
            <a:r>
              <a:rPr b="1" lang="nl-NL" sz="2000" spc="-1" strike="noStrike">
                <a:solidFill>
                  <a:srgbClr val="000000"/>
                </a:solidFill>
                <a:uFill>
                  <a:solidFill>
                    <a:srgbClr val="ffffff"/>
                  </a:solidFill>
                </a:uFill>
                <a:latin typeface="Arial"/>
              </a:rPr>
              <a:t>Derde overzichtsniveau</a:t>
            </a:r>
            <a:endParaRPr/>
          </a:p>
          <a:p>
            <a:pPr lvl="3" marL="1728000" indent="-216000">
              <a:buClr>
                <a:srgbClr val="ffffff"/>
              </a:buClr>
              <a:buSzPct val="75000"/>
              <a:buFont typeface="Symbol" charset="2"/>
              <a:buChar char=""/>
            </a:pPr>
            <a:r>
              <a:rPr b="1" lang="nl-NL" sz="2000" spc="-1" strike="noStrike">
                <a:solidFill>
                  <a:srgbClr val="000000"/>
                </a:solidFill>
                <a:uFill>
                  <a:solidFill>
                    <a:srgbClr val="ffffff"/>
                  </a:solidFill>
                </a:uFill>
                <a:latin typeface="Arial"/>
              </a:rPr>
              <a:t>Vierde overzichtsniveau</a:t>
            </a:r>
            <a:endParaRPr/>
          </a:p>
          <a:p>
            <a:pPr lvl="4" marL="2160000" indent="-216000">
              <a:buClr>
                <a:srgbClr val="ffffff"/>
              </a:buClr>
              <a:buSzPct val="45000"/>
              <a:buFont typeface="Wingdings" charset="2"/>
              <a:buChar char=""/>
            </a:pPr>
            <a:r>
              <a:rPr b="1" lang="nl-NL" sz="2000" spc="-1" strike="noStrike">
                <a:solidFill>
                  <a:srgbClr val="000000"/>
                </a:solidFill>
                <a:uFill>
                  <a:solidFill>
                    <a:srgbClr val="ffffff"/>
                  </a:solidFill>
                </a:uFill>
                <a:latin typeface="Arial"/>
              </a:rPr>
              <a:t>Vijfde overzichtsniveau</a:t>
            </a:r>
            <a:endParaRPr/>
          </a:p>
          <a:p>
            <a:pPr lvl="5" marL="2592000" indent="-216000">
              <a:buClr>
                <a:srgbClr val="ffffff"/>
              </a:buClr>
              <a:buSzPct val="45000"/>
              <a:buFont typeface="Wingdings" charset="2"/>
              <a:buChar char=""/>
            </a:pPr>
            <a:r>
              <a:rPr b="1" lang="nl-NL" sz="2000" spc="-1" strike="noStrike">
                <a:solidFill>
                  <a:srgbClr val="000000"/>
                </a:solidFill>
                <a:uFill>
                  <a:solidFill>
                    <a:srgbClr val="ffffff"/>
                  </a:solidFill>
                </a:uFill>
                <a:latin typeface="Arial"/>
              </a:rPr>
              <a:t>Zesde overzichtsniveau</a:t>
            </a:r>
            <a:endParaRPr/>
          </a:p>
          <a:p>
            <a:pPr>
              <a:lnSpc>
                <a:spcPct val="100000"/>
              </a:lnSpc>
            </a:pPr>
            <a:r>
              <a:rPr b="1" lang="nl-NL" sz="2000" spc="-1" strike="noStrike">
                <a:solidFill>
                  <a:srgbClr val="000000"/>
                </a:solidFill>
                <a:uFill>
                  <a:solidFill>
                    <a:srgbClr val="ffffff"/>
                  </a:solidFill>
                </a:uFill>
                <a:latin typeface="Arial"/>
              </a:rPr>
              <a:t>Zevende overzichtsniveauKlik om de modelstijlen te bewerken</a:t>
            </a:r>
            <a:endParaRPr/>
          </a:p>
          <a:p>
            <a:pPr lvl="1" marL="457200" indent="-182520">
              <a:lnSpc>
                <a:spcPct val="100000"/>
              </a:lnSpc>
              <a:buClr>
                <a:srgbClr val="d1282e"/>
              </a:buClr>
              <a:buFont typeface="Arial"/>
              <a:buChar char="•"/>
            </a:pPr>
            <a:r>
              <a:rPr lang="nl-NL" sz="2000" spc="-1" strike="noStrike">
                <a:solidFill>
                  <a:srgbClr val="000000"/>
                </a:solidFill>
                <a:uFill>
                  <a:solidFill>
                    <a:srgbClr val="ffffff"/>
                  </a:solidFill>
                </a:uFill>
                <a:latin typeface="Arial"/>
              </a:rPr>
              <a:t>Tweede niveau</a:t>
            </a:r>
            <a:endParaRPr/>
          </a:p>
          <a:p>
            <a:pPr lvl="2" marL="1143000" indent="-228240">
              <a:lnSpc>
                <a:spcPct val="100000"/>
              </a:lnSpc>
              <a:buClr>
                <a:srgbClr val="d1282e"/>
              </a:buClr>
              <a:buFont typeface="Arial"/>
              <a:buChar char="•"/>
            </a:pPr>
            <a:r>
              <a:rPr lang="nl-NL" sz="1800" spc="-1" strike="noStrike">
                <a:solidFill>
                  <a:srgbClr val="000000"/>
                </a:solidFill>
                <a:uFill>
                  <a:solidFill>
                    <a:srgbClr val="ffffff"/>
                  </a:solidFill>
                </a:uFill>
                <a:latin typeface="Arial"/>
              </a:rPr>
              <a:t>Derde niveau</a:t>
            </a:r>
            <a:endParaRPr/>
          </a:p>
          <a:p>
            <a:pPr lvl="3" marL="1600200" indent="-228240">
              <a:lnSpc>
                <a:spcPct val="100000"/>
              </a:lnSpc>
              <a:buClr>
                <a:srgbClr val="d1282e"/>
              </a:buClr>
              <a:buFont typeface="Arial"/>
              <a:buChar char="•"/>
            </a:pPr>
            <a:r>
              <a:rPr lang="nl-NL" sz="1800" spc="-1" strike="noStrike">
                <a:solidFill>
                  <a:srgbClr val="000000"/>
                </a:solidFill>
                <a:uFill>
                  <a:solidFill>
                    <a:srgbClr val="ffffff"/>
                  </a:solidFill>
                </a:uFill>
                <a:latin typeface="Arial"/>
              </a:rPr>
              <a:t>Vierde niveau</a:t>
            </a:r>
            <a:endParaRPr/>
          </a:p>
          <a:p>
            <a:pPr lvl="4" marL="2057400" indent="-228240">
              <a:lnSpc>
                <a:spcPct val="100000"/>
              </a:lnSpc>
              <a:buClr>
                <a:srgbClr val="d1282e"/>
              </a:buClr>
              <a:buFont typeface="Arial"/>
              <a:buChar char="•"/>
            </a:pPr>
            <a:r>
              <a:rPr lang="nl-NL" sz="1800" spc="-1" strike="noStrike">
                <a:solidFill>
                  <a:srgbClr val="000000"/>
                </a:solidFill>
                <a:uFill>
                  <a:solidFill>
                    <a:srgbClr val="ffffff"/>
                  </a:solidFill>
                </a:uFill>
                <a:latin typeface="Arial"/>
              </a:rPr>
              <a:t>Vijfde niveau</a:t>
            </a:r>
            <a:endParaRPr/>
          </a:p>
        </p:txBody>
      </p:sp>
      <p:sp>
        <p:nvSpPr>
          <p:cNvPr id="90" name="PlaceHolder 5"/>
          <p:cNvSpPr>
            <a:spLocks noGrp="1"/>
          </p:cNvSpPr>
          <p:nvPr>
            <p:ph type="dt"/>
          </p:nvPr>
        </p:nvSpPr>
        <p:spPr>
          <a:xfrm>
            <a:off x="457200" y="6172200"/>
            <a:ext cx="3428640" cy="304560"/>
          </a:xfrm>
          <a:prstGeom prst="rect">
            <a:avLst/>
          </a:prstGeom>
        </p:spPr>
        <p:txBody>
          <a:bodyPr bIns="0" anchor="b"/>
          <a:p>
            <a:pPr>
              <a:lnSpc>
                <a:spcPct val="100000"/>
              </a:lnSpc>
            </a:pPr>
            <a:r>
              <a:rPr lang="nl-NL" sz="1000" spc="-1" strike="noStrike">
                <a:solidFill>
                  <a:srgbClr val="000000"/>
                </a:solidFill>
                <a:uFill>
                  <a:solidFill>
                    <a:srgbClr val="ffffff"/>
                  </a:solidFill>
                </a:uFill>
                <a:latin typeface="Arial"/>
              </a:rPr>
              <a:t>24-01-17</a:t>
            </a:r>
            <a:endParaRPr/>
          </a:p>
        </p:txBody>
      </p:sp>
      <p:sp>
        <p:nvSpPr>
          <p:cNvPr id="91" name="PlaceHolder 6"/>
          <p:cNvSpPr>
            <a:spLocks noGrp="1"/>
          </p:cNvSpPr>
          <p:nvPr>
            <p:ph type="ftr"/>
          </p:nvPr>
        </p:nvSpPr>
        <p:spPr>
          <a:xfrm>
            <a:off x="457200" y="6492960"/>
            <a:ext cx="3428640" cy="283320"/>
          </a:xfrm>
          <a:prstGeom prst="rect">
            <a:avLst/>
          </a:prstGeom>
        </p:spPr>
        <p:txBody>
          <a:bodyPr/>
          <a:p>
            <a:endParaRPr/>
          </a:p>
        </p:txBody>
      </p:sp>
      <p:sp>
        <p:nvSpPr>
          <p:cNvPr id="92" name="PlaceHolder 7"/>
          <p:cNvSpPr>
            <a:spLocks noGrp="1"/>
          </p:cNvSpPr>
          <p:nvPr>
            <p:ph type="sldNum"/>
          </p:nvPr>
        </p:nvSpPr>
        <p:spPr>
          <a:xfrm rot="16200000">
            <a:off x="8227080" y="5885640"/>
            <a:ext cx="1315440" cy="364680"/>
          </a:xfrm>
          <a:prstGeom prst="rect">
            <a:avLst/>
          </a:prstGeom>
        </p:spPr>
        <p:txBody>
          <a:bodyPr anchor="ctr"/>
          <a:p>
            <a:pPr>
              <a:lnSpc>
                <a:spcPct val="100000"/>
              </a:lnSpc>
            </a:pPr>
            <a:fld id="{B79B4194-281E-403D-B885-BF5D004FF02D}" type="slidenum">
              <a:rPr b="1" lang="nl-NL" sz="2400" spc="-1" strike="noStrike">
                <a:solidFill>
                  <a:srgbClr val="d1282e"/>
                </a:solidFill>
                <a:uFill>
                  <a:solidFill>
                    <a:srgbClr val="ffffff"/>
                  </a:solidFill>
                </a:uFill>
                <a:latin typeface="Arial"/>
              </a:rPr>
              <a:t>&lt;getal&gt;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7" name="CustomShape 1"/>
          <p:cNvSpPr/>
          <p:nvPr/>
        </p:nvSpPr>
        <p:spPr>
          <a:xfrm>
            <a:off x="9001080" y="0"/>
            <a:ext cx="142560" cy="137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28" name="CustomShape 2"/>
          <p:cNvSpPr/>
          <p:nvPr/>
        </p:nvSpPr>
        <p:spPr>
          <a:xfrm>
            <a:off x="9001080" y="1371600"/>
            <a:ext cx="142560" cy="5486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29" name="PlaceHolder 3"/>
          <p:cNvSpPr>
            <a:spLocks noGrp="1"/>
          </p:cNvSpPr>
          <p:nvPr>
            <p:ph type="title"/>
          </p:nvPr>
        </p:nvSpPr>
        <p:spPr>
          <a:xfrm>
            <a:off x="457200" y="152640"/>
            <a:ext cx="5790960" cy="1371240"/>
          </a:xfrm>
          <a:prstGeom prst="rect">
            <a:avLst/>
          </a:prstGeom>
        </p:spPr>
        <p:txBody>
          <a:bodyPr anchor="b"/>
          <a:p>
            <a:pPr>
              <a:lnSpc>
                <a:spcPct val="100000"/>
              </a:lnSpc>
            </a:pPr>
            <a:r>
              <a:rPr lang="nl-NL" sz="3600" spc="-58" strike="noStrike" cap="all">
                <a:solidFill>
                  <a:srgbClr val="d1282e"/>
                </a:solidFill>
                <a:uFill>
                  <a:solidFill>
                    <a:srgbClr val="ffffff"/>
                  </a:solidFill>
                </a:uFill>
                <a:latin typeface="Arial Black"/>
              </a:rPr>
              <a:t>Klik om de stijl te bewerken</a:t>
            </a:r>
            <a:endParaRPr/>
          </a:p>
        </p:txBody>
      </p:sp>
      <p:sp>
        <p:nvSpPr>
          <p:cNvPr id="130" name="PlaceHolder 4"/>
          <p:cNvSpPr>
            <a:spLocks noGrp="1"/>
          </p:cNvSpPr>
          <p:nvPr>
            <p:ph type="body"/>
          </p:nvPr>
        </p:nvSpPr>
        <p:spPr>
          <a:xfrm>
            <a:off x="1630800" y="1574640"/>
            <a:ext cx="3291480" cy="4525560"/>
          </a:xfrm>
          <a:prstGeom prst="rect">
            <a:avLst/>
          </a:prstGeom>
        </p:spPr>
        <p:txBody>
          <a:bodyPr/>
          <a:p>
            <a:pPr marL="432000" indent="-324000">
              <a:buClr>
                <a:srgbClr val="ffffff"/>
              </a:buClr>
              <a:buSzPct val="45000"/>
              <a:buFont typeface="Wingdings" charset="2"/>
              <a:buChar char=""/>
            </a:pPr>
            <a:r>
              <a:rPr b="1" lang="nl-NL" sz="2800" spc="-1" strike="noStrike">
                <a:solidFill>
                  <a:srgbClr val="000000"/>
                </a:solidFill>
                <a:uFill>
                  <a:solidFill>
                    <a:srgbClr val="ffffff"/>
                  </a:solidFill>
                </a:uFill>
                <a:latin typeface="Arial"/>
              </a:rPr>
              <a:t>Klik om de opmaak van de overzichtstekst te bewerken</a:t>
            </a:r>
            <a:endParaRPr/>
          </a:p>
          <a:p>
            <a:pPr lvl="1" marL="864000" indent="-324000">
              <a:buClr>
                <a:srgbClr val="ffffff"/>
              </a:buClr>
              <a:buSzPct val="75000"/>
              <a:buFont typeface="Symbol" charset="2"/>
              <a:buChar char=""/>
            </a:pPr>
            <a:r>
              <a:rPr b="1" lang="nl-NL" sz="2800" spc="-1" strike="noStrike">
                <a:solidFill>
                  <a:srgbClr val="000000"/>
                </a:solidFill>
                <a:uFill>
                  <a:solidFill>
                    <a:srgbClr val="ffffff"/>
                  </a:solidFill>
                </a:uFill>
                <a:latin typeface="Arial"/>
              </a:rPr>
              <a:t>Tweede overzichtsniveau</a:t>
            </a:r>
            <a:endParaRPr/>
          </a:p>
          <a:p>
            <a:pPr lvl="2" marL="1296000" indent="-288000">
              <a:buClr>
                <a:srgbClr val="ffffff"/>
              </a:buClr>
              <a:buSzPct val="45000"/>
              <a:buFont typeface="Wingdings" charset="2"/>
              <a:buChar char=""/>
            </a:pPr>
            <a:r>
              <a:rPr b="1" lang="nl-NL" sz="2800" spc="-1" strike="noStrike">
                <a:solidFill>
                  <a:srgbClr val="000000"/>
                </a:solidFill>
                <a:uFill>
                  <a:solidFill>
                    <a:srgbClr val="ffffff"/>
                  </a:solidFill>
                </a:uFill>
                <a:latin typeface="Arial"/>
              </a:rPr>
              <a:t>Derde overzichtsniveau</a:t>
            </a:r>
            <a:endParaRPr/>
          </a:p>
          <a:p>
            <a:pPr lvl="3" marL="1728000" indent="-216000">
              <a:buClr>
                <a:srgbClr val="ffffff"/>
              </a:buClr>
              <a:buSzPct val="75000"/>
              <a:buFont typeface="Symbol" charset="2"/>
              <a:buChar char=""/>
            </a:pPr>
            <a:r>
              <a:rPr b="1" lang="nl-NL" sz="2800" spc="-1" strike="noStrike">
                <a:solidFill>
                  <a:srgbClr val="000000"/>
                </a:solidFill>
                <a:uFill>
                  <a:solidFill>
                    <a:srgbClr val="ffffff"/>
                  </a:solidFill>
                </a:uFill>
                <a:latin typeface="Arial"/>
              </a:rPr>
              <a:t>Vierde overzichtsniveau</a:t>
            </a:r>
            <a:endParaRPr/>
          </a:p>
          <a:p>
            <a:pPr lvl="4" marL="2160000" indent="-216000">
              <a:buClr>
                <a:srgbClr val="ffffff"/>
              </a:buClr>
              <a:buSzPct val="45000"/>
              <a:buFont typeface="Wingdings" charset="2"/>
              <a:buChar char=""/>
            </a:pPr>
            <a:r>
              <a:rPr b="1" lang="nl-NL" sz="2800" spc="-1" strike="noStrike">
                <a:solidFill>
                  <a:srgbClr val="000000"/>
                </a:solidFill>
                <a:uFill>
                  <a:solidFill>
                    <a:srgbClr val="ffffff"/>
                  </a:solidFill>
                </a:uFill>
                <a:latin typeface="Arial"/>
              </a:rPr>
              <a:t>Vijfde overzichtsniveau</a:t>
            </a:r>
            <a:endParaRPr/>
          </a:p>
          <a:p>
            <a:pPr lvl="5" marL="2592000" indent="-216000">
              <a:buClr>
                <a:srgbClr val="ffffff"/>
              </a:buClr>
              <a:buSzPct val="45000"/>
              <a:buFont typeface="Wingdings" charset="2"/>
              <a:buChar char=""/>
            </a:pPr>
            <a:r>
              <a:rPr b="1" lang="nl-NL" sz="2800" spc="-1" strike="noStrike">
                <a:solidFill>
                  <a:srgbClr val="000000"/>
                </a:solidFill>
                <a:uFill>
                  <a:solidFill>
                    <a:srgbClr val="ffffff"/>
                  </a:solidFill>
                </a:uFill>
                <a:latin typeface="Arial"/>
              </a:rPr>
              <a:t>Zesde overzichtsniveau</a:t>
            </a:r>
            <a:endParaRPr/>
          </a:p>
          <a:p>
            <a:pPr>
              <a:lnSpc>
                <a:spcPct val="100000"/>
              </a:lnSpc>
            </a:pPr>
            <a:r>
              <a:rPr b="1" lang="nl-NL" sz="2800" spc="-1" strike="noStrike">
                <a:solidFill>
                  <a:srgbClr val="000000"/>
                </a:solidFill>
                <a:uFill>
                  <a:solidFill>
                    <a:srgbClr val="ffffff"/>
                  </a:solidFill>
                </a:uFill>
                <a:latin typeface="Arial"/>
              </a:rPr>
              <a:t>Zevende overzichtsniveauKlik om de modelstijlen te bewerken</a:t>
            </a:r>
            <a:endParaRPr/>
          </a:p>
          <a:p>
            <a:pPr lvl="1" marL="457200" indent="-182520">
              <a:lnSpc>
                <a:spcPct val="100000"/>
              </a:lnSpc>
              <a:buClr>
                <a:srgbClr val="d1282e"/>
              </a:buClr>
              <a:buFont typeface="Arial"/>
              <a:buChar char="•"/>
            </a:pPr>
            <a:r>
              <a:rPr lang="nl-NL" sz="2400" spc="-1" strike="noStrike">
                <a:solidFill>
                  <a:srgbClr val="000000"/>
                </a:solidFill>
                <a:uFill>
                  <a:solidFill>
                    <a:srgbClr val="ffffff"/>
                  </a:solidFill>
                </a:uFill>
                <a:latin typeface="Arial"/>
              </a:rPr>
              <a:t>Tweede niveau</a:t>
            </a:r>
            <a:endParaRPr/>
          </a:p>
          <a:p>
            <a:pPr lvl="2" marL="1143000" indent="-228240">
              <a:lnSpc>
                <a:spcPct val="100000"/>
              </a:lnSpc>
              <a:buClr>
                <a:srgbClr val="d1282e"/>
              </a:buClr>
              <a:buFont typeface="Arial"/>
              <a:buChar char="•"/>
            </a:pPr>
            <a:r>
              <a:rPr lang="nl-NL" sz="2000" spc="-1" strike="noStrike">
                <a:solidFill>
                  <a:srgbClr val="000000"/>
                </a:solidFill>
                <a:uFill>
                  <a:solidFill>
                    <a:srgbClr val="ffffff"/>
                  </a:solidFill>
                </a:uFill>
                <a:latin typeface="Arial"/>
              </a:rPr>
              <a:t>Derde niveau</a:t>
            </a:r>
            <a:endParaRPr/>
          </a:p>
          <a:p>
            <a:pPr lvl="3" marL="1600200" indent="-228240">
              <a:lnSpc>
                <a:spcPct val="100000"/>
              </a:lnSpc>
              <a:buClr>
                <a:srgbClr val="d1282e"/>
              </a:buClr>
              <a:buFont typeface="Arial"/>
              <a:buChar char="•"/>
            </a:pPr>
            <a:r>
              <a:rPr lang="nl-NL" sz="1800" spc="-1" strike="noStrike">
                <a:solidFill>
                  <a:srgbClr val="000000"/>
                </a:solidFill>
                <a:uFill>
                  <a:solidFill>
                    <a:srgbClr val="ffffff"/>
                  </a:solidFill>
                </a:uFill>
                <a:latin typeface="Arial"/>
              </a:rPr>
              <a:t>Vierde niveau</a:t>
            </a:r>
            <a:endParaRPr/>
          </a:p>
          <a:p>
            <a:pPr lvl="4" marL="2057400" indent="-228240">
              <a:lnSpc>
                <a:spcPct val="100000"/>
              </a:lnSpc>
              <a:buClr>
                <a:srgbClr val="d1282e"/>
              </a:buClr>
              <a:buFont typeface="Arial"/>
              <a:buChar char="•"/>
            </a:pPr>
            <a:r>
              <a:rPr lang="nl-NL" sz="1800" spc="-1" strike="noStrike">
                <a:solidFill>
                  <a:srgbClr val="000000"/>
                </a:solidFill>
                <a:uFill>
                  <a:solidFill>
                    <a:srgbClr val="ffffff"/>
                  </a:solidFill>
                </a:uFill>
                <a:latin typeface="Arial"/>
              </a:rPr>
              <a:t>Vijfde niveau</a:t>
            </a:r>
            <a:endParaRPr/>
          </a:p>
        </p:txBody>
      </p:sp>
      <p:sp>
        <p:nvSpPr>
          <p:cNvPr id="131" name="PlaceHolder 5"/>
          <p:cNvSpPr>
            <a:spLocks noGrp="1"/>
          </p:cNvSpPr>
          <p:nvPr>
            <p:ph type="body"/>
          </p:nvPr>
        </p:nvSpPr>
        <p:spPr>
          <a:xfrm>
            <a:off x="5090040" y="1574640"/>
            <a:ext cx="3291480" cy="4525560"/>
          </a:xfrm>
          <a:prstGeom prst="rect">
            <a:avLst/>
          </a:prstGeom>
        </p:spPr>
        <p:txBody>
          <a:bodyPr/>
          <a:p>
            <a:pPr marL="432000" indent="-324000">
              <a:buClr>
                <a:srgbClr val="ffffff"/>
              </a:buClr>
              <a:buSzPct val="45000"/>
              <a:buFont typeface="Wingdings" charset="2"/>
              <a:buChar char=""/>
            </a:pPr>
            <a:r>
              <a:rPr b="1" lang="nl-NL" sz="2800" spc="-1" strike="noStrike">
                <a:solidFill>
                  <a:srgbClr val="000000"/>
                </a:solidFill>
                <a:uFill>
                  <a:solidFill>
                    <a:srgbClr val="ffffff"/>
                  </a:solidFill>
                </a:uFill>
                <a:latin typeface="Arial"/>
              </a:rPr>
              <a:t>Klik om de opmaak van de overzichtstekst te bewerken</a:t>
            </a:r>
            <a:endParaRPr/>
          </a:p>
          <a:p>
            <a:pPr lvl="1" marL="864000" indent="-324000">
              <a:buClr>
                <a:srgbClr val="ffffff"/>
              </a:buClr>
              <a:buSzPct val="75000"/>
              <a:buFont typeface="Symbol" charset="2"/>
              <a:buChar char=""/>
            </a:pPr>
            <a:r>
              <a:rPr b="1" lang="nl-NL" sz="2800" spc="-1" strike="noStrike">
                <a:solidFill>
                  <a:srgbClr val="000000"/>
                </a:solidFill>
                <a:uFill>
                  <a:solidFill>
                    <a:srgbClr val="ffffff"/>
                  </a:solidFill>
                </a:uFill>
                <a:latin typeface="Arial"/>
              </a:rPr>
              <a:t>Tweede overzichtsniveau</a:t>
            </a:r>
            <a:endParaRPr/>
          </a:p>
          <a:p>
            <a:pPr lvl="2" marL="1296000" indent="-288000">
              <a:buClr>
                <a:srgbClr val="ffffff"/>
              </a:buClr>
              <a:buSzPct val="45000"/>
              <a:buFont typeface="Wingdings" charset="2"/>
              <a:buChar char=""/>
            </a:pPr>
            <a:r>
              <a:rPr b="1" lang="nl-NL" sz="2800" spc="-1" strike="noStrike">
                <a:solidFill>
                  <a:srgbClr val="000000"/>
                </a:solidFill>
                <a:uFill>
                  <a:solidFill>
                    <a:srgbClr val="ffffff"/>
                  </a:solidFill>
                </a:uFill>
                <a:latin typeface="Arial"/>
              </a:rPr>
              <a:t>Derde overzichtsniveau</a:t>
            </a:r>
            <a:endParaRPr/>
          </a:p>
          <a:p>
            <a:pPr lvl="3" marL="1728000" indent="-216000">
              <a:buClr>
                <a:srgbClr val="ffffff"/>
              </a:buClr>
              <a:buSzPct val="75000"/>
              <a:buFont typeface="Symbol" charset="2"/>
              <a:buChar char=""/>
            </a:pPr>
            <a:r>
              <a:rPr b="1" lang="nl-NL" sz="2800" spc="-1" strike="noStrike">
                <a:solidFill>
                  <a:srgbClr val="000000"/>
                </a:solidFill>
                <a:uFill>
                  <a:solidFill>
                    <a:srgbClr val="ffffff"/>
                  </a:solidFill>
                </a:uFill>
                <a:latin typeface="Arial"/>
              </a:rPr>
              <a:t>Vierde overzichtsniveau</a:t>
            </a:r>
            <a:endParaRPr/>
          </a:p>
          <a:p>
            <a:pPr lvl="4" marL="2160000" indent="-216000">
              <a:buClr>
                <a:srgbClr val="ffffff"/>
              </a:buClr>
              <a:buSzPct val="45000"/>
              <a:buFont typeface="Wingdings" charset="2"/>
              <a:buChar char=""/>
            </a:pPr>
            <a:r>
              <a:rPr b="1" lang="nl-NL" sz="2800" spc="-1" strike="noStrike">
                <a:solidFill>
                  <a:srgbClr val="000000"/>
                </a:solidFill>
                <a:uFill>
                  <a:solidFill>
                    <a:srgbClr val="ffffff"/>
                  </a:solidFill>
                </a:uFill>
                <a:latin typeface="Arial"/>
              </a:rPr>
              <a:t>Vijfde overzichtsniveau</a:t>
            </a:r>
            <a:endParaRPr/>
          </a:p>
          <a:p>
            <a:pPr lvl="5" marL="2592000" indent="-216000">
              <a:buClr>
                <a:srgbClr val="ffffff"/>
              </a:buClr>
              <a:buSzPct val="45000"/>
              <a:buFont typeface="Wingdings" charset="2"/>
              <a:buChar char=""/>
            </a:pPr>
            <a:r>
              <a:rPr b="1" lang="nl-NL" sz="2800" spc="-1" strike="noStrike">
                <a:solidFill>
                  <a:srgbClr val="000000"/>
                </a:solidFill>
                <a:uFill>
                  <a:solidFill>
                    <a:srgbClr val="ffffff"/>
                  </a:solidFill>
                </a:uFill>
                <a:latin typeface="Arial"/>
              </a:rPr>
              <a:t>Zesde overzichtsniveau</a:t>
            </a:r>
            <a:endParaRPr/>
          </a:p>
          <a:p>
            <a:pPr>
              <a:lnSpc>
                <a:spcPct val="100000"/>
              </a:lnSpc>
            </a:pPr>
            <a:r>
              <a:rPr b="1" lang="nl-NL" sz="2800" spc="-1" strike="noStrike">
                <a:solidFill>
                  <a:srgbClr val="000000"/>
                </a:solidFill>
                <a:uFill>
                  <a:solidFill>
                    <a:srgbClr val="ffffff"/>
                  </a:solidFill>
                </a:uFill>
                <a:latin typeface="Arial"/>
              </a:rPr>
              <a:t>Zevende overzichtsniveauKlik om de modelstijlen te bewerken</a:t>
            </a:r>
            <a:endParaRPr/>
          </a:p>
          <a:p>
            <a:pPr lvl="1" marL="457200" indent="-182520">
              <a:lnSpc>
                <a:spcPct val="100000"/>
              </a:lnSpc>
              <a:buClr>
                <a:srgbClr val="d1282e"/>
              </a:buClr>
              <a:buFont typeface="Arial"/>
              <a:buChar char="•"/>
            </a:pPr>
            <a:r>
              <a:rPr lang="nl-NL" sz="2400" spc="-1" strike="noStrike">
                <a:solidFill>
                  <a:srgbClr val="000000"/>
                </a:solidFill>
                <a:uFill>
                  <a:solidFill>
                    <a:srgbClr val="ffffff"/>
                  </a:solidFill>
                </a:uFill>
                <a:latin typeface="Arial"/>
              </a:rPr>
              <a:t>Tweede niveau</a:t>
            </a:r>
            <a:endParaRPr/>
          </a:p>
          <a:p>
            <a:pPr lvl="2" marL="1143000" indent="-228240">
              <a:lnSpc>
                <a:spcPct val="100000"/>
              </a:lnSpc>
              <a:buClr>
                <a:srgbClr val="d1282e"/>
              </a:buClr>
              <a:buFont typeface="Arial"/>
              <a:buChar char="•"/>
            </a:pPr>
            <a:r>
              <a:rPr lang="nl-NL" sz="2000" spc="-1" strike="noStrike">
                <a:solidFill>
                  <a:srgbClr val="000000"/>
                </a:solidFill>
                <a:uFill>
                  <a:solidFill>
                    <a:srgbClr val="ffffff"/>
                  </a:solidFill>
                </a:uFill>
                <a:latin typeface="Arial"/>
              </a:rPr>
              <a:t>Derde niveau</a:t>
            </a:r>
            <a:endParaRPr/>
          </a:p>
          <a:p>
            <a:pPr lvl="3" marL="1600200" indent="-228240">
              <a:lnSpc>
                <a:spcPct val="100000"/>
              </a:lnSpc>
              <a:buClr>
                <a:srgbClr val="d1282e"/>
              </a:buClr>
              <a:buFont typeface="Arial"/>
              <a:buChar char="•"/>
            </a:pPr>
            <a:r>
              <a:rPr lang="nl-NL" sz="1800" spc="-1" strike="noStrike">
                <a:solidFill>
                  <a:srgbClr val="000000"/>
                </a:solidFill>
                <a:uFill>
                  <a:solidFill>
                    <a:srgbClr val="ffffff"/>
                  </a:solidFill>
                </a:uFill>
                <a:latin typeface="Arial"/>
              </a:rPr>
              <a:t>Vierde niveau</a:t>
            </a:r>
            <a:endParaRPr/>
          </a:p>
          <a:p>
            <a:pPr lvl="4" marL="2057400" indent="-228240">
              <a:lnSpc>
                <a:spcPct val="100000"/>
              </a:lnSpc>
              <a:buClr>
                <a:srgbClr val="d1282e"/>
              </a:buClr>
              <a:buFont typeface="Arial"/>
              <a:buChar char="•"/>
            </a:pPr>
            <a:r>
              <a:rPr lang="nl-NL" sz="1800" spc="-1" strike="noStrike">
                <a:solidFill>
                  <a:srgbClr val="000000"/>
                </a:solidFill>
                <a:uFill>
                  <a:solidFill>
                    <a:srgbClr val="ffffff"/>
                  </a:solidFill>
                </a:uFill>
                <a:latin typeface="Arial"/>
              </a:rPr>
              <a:t>Vijfde niveau</a:t>
            </a:r>
            <a:endParaRPr/>
          </a:p>
        </p:txBody>
      </p:sp>
      <p:sp>
        <p:nvSpPr>
          <p:cNvPr id="132" name="PlaceHolder 6"/>
          <p:cNvSpPr>
            <a:spLocks noGrp="1"/>
          </p:cNvSpPr>
          <p:nvPr>
            <p:ph type="dt"/>
          </p:nvPr>
        </p:nvSpPr>
        <p:spPr>
          <a:xfrm>
            <a:off x="457200" y="6172200"/>
            <a:ext cx="3428640" cy="304560"/>
          </a:xfrm>
          <a:prstGeom prst="rect">
            <a:avLst/>
          </a:prstGeom>
        </p:spPr>
        <p:txBody>
          <a:bodyPr bIns="0" anchor="b"/>
          <a:p>
            <a:pPr>
              <a:lnSpc>
                <a:spcPct val="100000"/>
              </a:lnSpc>
            </a:pPr>
            <a:r>
              <a:rPr lang="nl-NL" sz="1000" spc="-1" strike="noStrike">
                <a:solidFill>
                  <a:srgbClr val="000000"/>
                </a:solidFill>
                <a:uFill>
                  <a:solidFill>
                    <a:srgbClr val="ffffff"/>
                  </a:solidFill>
                </a:uFill>
                <a:latin typeface="Arial"/>
              </a:rPr>
              <a:t>24-01-17</a:t>
            </a:r>
            <a:endParaRPr/>
          </a:p>
        </p:txBody>
      </p:sp>
      <p:sp>
        <p:nvSpPr>
          <p:cNvPr id="133" name="PlaceHolder 7"/>
          <p:cNvSpPr>
            <a:spLocks noGrp="1"/>
          </p:cNvSpPr>
          <p:nvPr>
            <p:ph type="ftr"/>
          </p:nvPr>
        </p:nvSpPr>
        <p:spPr>
          <a:xfrm>
            <a:off x="457200" y="6492960"/>
            <a:ext cx="3428640" cy="283320"/>
          </a:xfrm>
          <a:prstGeom prst="rect">
            <a:avLst/>
          </a:prstGeom>
        </p:spPr>
        <p:txBody>
          <a:bodyPr/>
          <a:p>
            <a:endParaRPr/>
          </a:p>
        </p:txBody>
      </p:sp>
      <p:sp>
        <p:nvSpPr>
          <p:cNvPr id="134" name="PlaceHolder 8"/>
          <p:cNvSpPr>
            <a:spLocks noGrp="1"/>
          </p:cNvSpPr>
          <p:nvPr>
            <p:ph type="sldNum"/>
          </p:nvPr>
        </p:nvSpPr>
        <p:spPr>
          <a:xfrm rot="16200000">
            <a:off x="8227080" y="5885640"/>
            <a:ext cx="1315440" cy="364680"/>
          </a:xfrm>
          <a:prstGeom prst="rect">
            <a:avLst/>
          </a:prstGeom>
        </p:spPr>
        <p:txBody>
          <a:bodyPr anchor="ctr"/>
          <a:p>
            <a:pPr>
              <a:lnSpc>
                <a:spcPct val="100000"/>
              </a:lnSpc>
            </a:pPr>
            <a:fld id="{8B03705E-58E3-4539-A836-84184F3C5C2C}" type="slidenum">
              <a:rPr b="1" lang="nl-NL" sz="2400" spc="-1" strike="noStrike">
                <a:solidFill>
                  <a:srgbClr val="d1282e"/>
                </a:solidFill>
                <a:uFill>
                  <a:solidFill>
                    <a:srgbClr val="ffffff"/>
                  </a:solidFill>
                </a:uFill>
                <a:latin typeface="Arial"/>
              </a:rPr>
              <a:t>&lt;getal&gt;</a:t>
            </a:fld>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40.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4" name="TextShape 1"/>
          <p:cNvSpPr txBox="1"/>
          <p:nvPr/>
        </p:nvSpPr>
        <p:spPr>
          <a:xfrm>
            <a:off x="539640" y="188640"/>
            <a:ext cx="7772040" cy="1901880"/>
          </a:xfrm>
          <a:prstGeom prst="rect">
            <a:avLst/>
          </a:prstGeom>
          <a:noFill/>
          <a:ln>
            <a:noFill/>
          </a:ln>
        </p:spPr>
        <p:txBody>
          <a:bodyPr anchor="ctr"/>
          <a:p>
            <a:pPr>
              <a:lnSpc>
                <a:spcPct val="100000"/>
              </a:lnSpc>
            </a:pPr>
            <a:r>
              <a:rPr lang="nl-NL" sz="6000" spc="-77" strike="noStrike" cap="all">
                <a:solidFill>
                  <a:srgbClr val="000000"/>
                </a:solidFill>
                <a:uFill>
                  <a:solidFill>
                    <a:srgbClr val="ffffff"/>
                  </a:solidFill>
                </a:uFill>
                <a:latin typeface="Arial Black"/>
              </a:rPr>
              <a:t>Ian McEwan </a:t>
            </a:r>
            <a:endParaRPr/>
          </a:p>
        </p:txBody>
      </p:sp>
      <p:pic>
        <p:nvPicPr>
          <p:cNvPr id="175" name="Picture 6" descr=""/>
          <p:cNvPicPr/>
          <p:nvPr/>
        </p:nvPicPr>
        <p:blipFill>
          <a:blip r:embed="rId1"/>
          <a:stretch/>
        </p:blipFill>
        <p:spPr>
          <a:xfrm>
            <a:off x="2505600" y="4437000"/>
            <a:ext cx="4924440" cy="1728000"/>
          </a:xfrm>
          <a:prstGeom prst="rect">
            <a:avLst/>
          </a:prstGeom>
          <a:ln>
            <a:noFill/>
          </a:ln>
        </p:spPr>
      </p:pic>
      <p:pic>
        <p:nvPicPr>
          <p:cNvPr id="176" name="Picture 7" descr=""/>
          <p:cNvPicPr/>
          <p:nvPr/>
        </p:nvPicPr>
        <p:blipFill>
          <a:blip r:embed="rId2"/>
          <a:stretch/>
        </p:blipFill>
        <p:spPr>
          <a:xfrm>
            <a:off x="2723400" y="2036880"/>
            <a:ext cx="3994200" cy="21535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Personages</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endParaRPr/>
          </a:p>
        </p:txBody>
      </p:sp>
      <p:sp>
        <p:nvSpPr>
          <p:cNvPr id="203"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Nutshell is een variatie op Hamlet en vertelt hoe de 28-jarige zwangere Trudy (Gertrude) en haar oppervlakkige, materialistische maar niet erg succesvolle minnaar Claude (Claudius) de moord beramen en uitvoeren op Trudy's sinds kort elders wonende echtgenoot , de zachtaardige dichter John (Hamlet senior). Vervolgens zullen ze het dure Londense herenhuis, dat John heeft geërfd, verkopen en nog lang en gelukkig leven. John leest gedichten voor van een vrouw, Elodie, die over uilen schrijft. John heeft psoriasis, draagt daarvoor handschoenen.</a:t>
            </a:r>
            <a:endParaRPr/>
          </a:p>
          <a:p>
            <a:pPr>
              <a:lnSpc>
                <a:spcPct val="100000"/>
              </a:lnSpc>
            </a:pPr>
            <a:r>
              <a:rPr b="1" lang="nl-NL" sz="2000" spc="-1" strike="noStrike">
                <a:solidFill>
                  <a:srgbClr val="000000"/>
                </a:solidFill>
                <a:uFill>
                  <a:solidFill>
                    <a:srgbClr val="ffffff"/>
                  </a:solidFill>
                </a:uFill>
                <a:latin typeface="Arial"/>
              </a:rPr>
              <a:t>‘</a:t>
            </a:r>
            <a:r>
              <a:rPr b="1" lang="nl-NL" sz="2000" spc="-1" strike="noStrike">
                <a:solidFill>
                  <a:srgbClr val="000000"/>
                </a:solidFill>
                <a:uFill>
                  <a:solidFill>
                    <a:srgbClr val="ffffff"/>
                  </a:solidFill>
                </a:uFill>
                <a:latin typeface="Arial"/>
              </a:rPr>
              <a:t>De plot wordt door de auteur vooral aangewend om zijn begaafde, humoristische en sterk filosofisch aangelegde hoofdpersoon het hoogste woord te laten voeren. De naamloze foetus, een jongetje in wording, is net als Hamlet een man van veel woorden </a:t>
            </a:r>
            <a:r>
              <a:rPr b="1" lang="nl-NL" sz="2000" spc="-1" strike="noStrike">
                <a:solidFill>
                  <a:srgbClr val="ff0000"/>
                </a:solidFill>
                <a:uFill>
                  <a:solidFill>
                    <a:srgbClr val="ffffff"/>
                  </a:solidFill>
                </a:uFill>
                <a:latin typeface="Arial"/>
              </a:rPr>
              <a:t>( words, words, words</a:t>
            </a:r>
            <a:r>
              <a:rPr b="1" lang="nl-NL" sz="2000" spc="-1" strike="noStrike">
                <a:solidFill>
                  <a:srgbClr val="000000"/>
                </a:solidFill>
                <a:uFill>
                  <a:solidFill>
                    <a:srgbClr val="ffffff"/>
                  </a:solidFill>
                </a:uFill>
                <a:latin typeface="Arial"/>
              </a:rPr>
              <a:t>) en - het zij hem vergeven - weinig daden.’ </a:t>
            </a:r>
            <a:r>
              <a:rPr b="1" lang="nl-NL" sz="2000" spc="-1" strike="noStrike">
                <a:solidFill>
                  <a:srgbClr val="ff0000"/>
                </a:solidFill>
                <a:uFill>
                  <a:solidFill>
                    <a:srgbClr val="ffffff"/>
                  </a:solidFill>
                </a:uFill>
                <a:latin typeface="Arial"/>
              </a:rPr>
              <a:t>De foetus verwoordt de gedachten van de schrijver over onze wereld. Is voor de geboorte al een snob. Is bang om in een torenflat bij plebejische adoptiefouders ondergebracht te worden. (p. 47)</a:t>
            </a:r>
            <a:endParaRPr/>
          </a:p>
          <a:p>
            <a:pPr>
              <a:lnSpc>
                <a:spcPct val="100000"/>
              </a:lnSpc>
            </a:pP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Plot</a:t>
            </a:r>
            <a:endParaRPr/>
          </a:p>
        </p:txBody>
      </p:sp>
      <p:sp>
        <p:nvSpPr>
          <p:cNvPr id="205"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Motief voor de moord (is niet overtuigend).</a:t>
            </a:r>
            <a:endParaRPr/>
          </a:p>
          <a:p>
            <a:pPr>
              <a:lnSpc>
                <a:spcPct val="100000"/>
              </a:lnSpc>
            </a:pPr>
            <a:r>
              <a:rPr b="1" lang="nl-NL" sz="2000" spc="-1" strike="noStrike">
                <a:solidFill>
                  <a:srgbClr val="000000"/>
                </a:solidFill>
                <a:uFill>
                  <a:solidFill>
                    <a:srgbClr val="ffffff"/>
                  </a:solidFill>
                </a:uFill>
                <a:latin typeface="Arial"/>
              </a:rPr>
              <a:t>Claude heeft het geld van het huis niet echt nodig.</a:t>
            </a:r>
            <a:endParaRPr/>
          </a:p>
          <a:p>
            <a:pPr>
              <a:lnSpc>
                <a:spcPct val="100000"/>
              </a:lnSpc>
            </a:pPr>
            <a:r>
              <a:rPr b="1" lang="nl-NL" sz="2000" spc="-1" strike="noStrike">
                <a:solidFill>
                  <a:srgbClr val="000000"/>
                </a:solidFill>
                <a:uFill>
                  <a:solidFill>
                    <a:srgbClr val="ffffff"/>
                  </a:solidFill>
                </a:uFill>
                <a:latin typeface="Arial"/>
              </a:rPr>
              <a:t>John hoeft niet vermoord te worden voor een echtscheiding.</a:t>
            </a:r>
            <a:endParaRPr/>
          </a:p>
          <a:p>
            <a:pPr>
              <a:lnSpc>
                <a:spcPct val="100000"/>
              </a:lnSpc>
            </a:pPr>
            <a:r>
              <a:rPr b="1" lang="nl-NL" sz="2000" spc="-1" strike="noStrike">
                <a:solidFill>
                  <a:srgbClr val="000000"/>
                </a:solidFill>
                <a:uFill>
                  <a:solidFill>
                    <a:srgbClr val="ffffff"/>
                  </a:solidFill>
                </a:uFill>
                <a:latin typeface="Arial"/>
              </a:rPr>
              <a:t>De uitvoering van de moord is erg knullig. </a:t>
            </a:r>
            <a:endParaRPr/>
          </a:p>
          <a:p>
            <a:pPr>
              <a:lnSpc>
                <a:spcPct val="100000"/>
              </a:lnSpc>
            </a:pPr>
            <a:r>
              <a:rPr b="1" lang="nl-NL" sz="2000" spc="-1" strike="noStrike">
                <a:solidFill>
                  <a:srgbClr val="000000"/>
                </a:solidFill>
                <a:uFill>
                  <a:solidFill>
                    <a:srgbClr val="ffffff"/>
                  </a:solidFill>
                </a:uFill>
                <a:latin typeface="Arial"/>
              </a:rPr>
              <a:t>De verteller kan direct na de geboorte meer dan mogelijk is in werkelijkheid.</a:t>
            </a:r>
            <a:endParaRPr/>
          </a:p>
          <a:p>
            <a:pPr>
              <a:lnSpc>
                <a:spcPct val="100000"/>
              </a:lnSpc>
            </a:pPr>
            <a:endParaRPr/>
          </a:p>
          <a:p>
            <a:pPr>
              <a:lnSpc>
                <a:spcPct val="100000"/>
              </a:lnSpc>
            </a:pPr>
            <a:r>
              <a:rPr b="1" lang="nl-NL" sz="2000" spc="-1" strike="noStrike">
                <a:solidFill>
                  <a:srgbClr val="000000"/>
                </a:solidFill>
                <a:uFill>
                  <a:solidFill>
                    <a:srgbClr val="ffffff"/>
                  </a:solidFill>
                </a:uFill>
                <a:latin typeface="Arial"/>
              </a:rPr>
              <a:t>Maar:</a:t>
            </a:r>
            <a:endParaRPr/>
          </a:p>
          <a:p>
            <a:pPr>
              <a:lnSpc>
                <a:spcPct val="100000"/>
              </a:lnSpc>
            </a:pPr>
            <a:r>
              <a:rPr b="1" lang="nl-NL" sz="2000" spc="-1" strike="noStrike">
                <a:solidFill>
                  <a:srgbClr val="ff0000"/>
                </a:solidFill>
                <a:uFill>
                  <a:solidFill>
                    <a:srgbClr val="ffffff"/>
                  </a:solidFill>
                </a:uFill>
                <a:latin typeface="Arial"/>
              </a:rPr>
              <a:t>Spanning is er toch. Ian Mcewan is een vakman. </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Notendop, een moderne Hamlet?</a:t>
            </a:r>
            <a:endParaRPr/>
          </a:p>
        </p:txBody>
      </p:sp>
      <p:sp>
        <p:nvSpPr>
          <p:cNvPr id="207" name="TextShape 2"/>
          <p:cNvSpPr txBox="1"/>
          <p:nvPr/>
        </p:nvSpPr>
        <p:spPr>
          <a:xfrm>
            <a:off x="457200" y="1752480"/>
            <a:ext cx="7619760" cy="4373280"/>
          </a:xfrm>
          <a:prstGeom prst="rect">
            <a:avLst/>
          </a:prstGeom>
          <a:noFill/>
          <a:ln>
            <a:noFill/>
          </a:ln>
        </p:spPr>
        <p:txBody>
          <a:bodyPr/>
          <a:p>
            <a:pPr>
              <a:lnSpc>
                <a:spcPct val="100000"/>
              </a:lnSpc>
            </a:pPr>
            <a:endParaRPr/>
          </a:p>
          <a:p>
            <a:pPr>
              <a:lnSpc>
                <a:spcPct val="100000"/>
              </a:lnSpc>
            </a:pPr>
            <a:r>
              <a:rPr b="1" lang="nl-NL" sz="2000" spc="-1" strike="noStrike">
                <a:solidFill>
                  <a:srgbClr val="000000"/>
                </a:solidFill>
                <a:uFill>
                  <a:solidFill>
                    <a:srgbClr val="ffffff"/>
                  </a:solidFill>
                </a:uFill>
                <a:latin typeface="Arial"/>
              </a:rPr>
              <a:t>Motto</a:t>
            </a:r>
            <a:endParaRPr/>
          </a:p>
          <a:p>
            <a:pPr>
              <a:lnSpc>
                <a:spcPct val="100000"/>
              </a:lnSpc>
            </a:pPr>
            <a:r>
              <a:rPr b="1" lang="nl-NL" sz="2000" spc="-1" strike="noStrike">
                <a:solidFill>
                  <a:srgbClr val="000000"/>
                </a:solidFill>
                <a:uFill>
                  <a:solidFill>
                    <a:srgbClr val="ffffff"/>
                  </a:solidFill>
                </a:uFill>
                <a:latin typeface="Arial"/>
              </a:rPr>
              <a:t>Hamlet</a:t>
            </a:r>
            <a:endParaRPr/>
          </a:p>
          <a:p>
            <a:pPr>
              <a:lnSpc>
                <a:spcPct val="100000"/>
              </a:lnSpc>
            </a:pPr>
            <a:r>
              <a:rPr b="1" lang="nl-NL" sz="2000" spc="-1" strike="noStrike">
                <a:solidFill>
                  <a:srgbClr val="000000"/>
                </a:solidFill>
                <a:uFill>
                  <a:solidFill>
                    <a:srgbClr val="ffffff"/>
                  </a:solidFill>
                </a:uFill>
                <a:latin typeface="Arial"/>
              </a:rPr>
              <a:t>“</a:t>
            </a:r>
            <a:r>
              <a:rPr b="1" lang="nl-NL" sz="2000" spc="-1" strike="noStrike">
                <a:solidFill>
                  <a:srgbClr val="000000"/>
                </a:solidFill>
                <a:uFill>
                  <a:solidFill>
                    <a:srgbClr val="ffffff"/>
                  </a:solidFill>
                </a:uFill>
                <a:latin typeface="Arial"/>
              </a:rPr>
              <a:t>Oh God, I could be bounded in a nutshell and count myself a king of infinite space – were it not that I have bad dreams”</a:t>
            </a:r>
            <a:endParaRPr/>
          </a:p>
          <a:p>
            <a:pPr>
              <a:lnSpc>
                <a:spcPct val="100000"/>
              </a:lnSpc>
            </a:pPr>
            <a:endParaRPr/>
          </a:p>
          <a:p>
            <a:pPr>
              <a:lnSpc>
                <a:spcPct val="100000"/>
              </a:lnSpc>
            </a:pPr>
            <a:r>
              <a:rPr b="1" lang="nl-NL" sz="2000" spc="-1" strike="noStrike">
                <a:solidFill>
                  <a:srgbClr val="000000"/>
                </a:solidFill>
                <a:uFill>
                  <a:solidFill>
                    <a:srgbClr val="ffffff"/>
                  </a:solidFill>
                </a:uFill>
                <a:latin typeface="Arial"/>
              </a:rPr>
              <a:t>Nutshell</a:t>
            </a:r>
            <a:endParaRPr/>
          </a:p>
          <a:p>
            <a:pPr>
              <a:lnSpc>
                <a:spcPct val="100000"/>
              </a:lnSpc>
            </a:pPr>
            <a:r>
              <a:rPr b="1" lang="nl-NL" sz="2000" spc="-1" strike="noStrike">
                <a:solidFill>
                  <a:srgbClr val="000000"/>
                </a:solidFill>
                <a:uFill>
                  <a:solidFill>
                    <a:srgbClr val="ffffff"/>
                  </a:solidFill>
                </a:uFill>
                <a:latin typeface="Arial"/>
              </a:rPr>
              <a:t> </a:t>
            </a:r>
            <a:r>
              <a:rPr b="1" lang="nl-NL" sz="2000" spc="-1" strike="noStrike">
                <a:solidFill>
                  <a:srgbClr val="000000"/>
                </a:solidFill>
                <a:uFill>
                  <a:solidFill>
                    <a:srgbClr val="ffffff"/>
                  </a:solidFill>
                </a:uFill>
                <a:latin typeface="Arial"/>
              </a:rPr>
              <a:t>'My limbs are folded hard across my chest, my head is wedged into my only exit. I wear my mother like a tight-fitting cap' </a:t>
            </a:r>
            <a:endParaRPr/>
          </a:p>
          <a:p>
            <a:pPr>
              <a:lnSpc>
                <a:spcPct val="100000"/>
              </a:lnSpc>
            </a:pPr>
            <a:r>
              <a:rPr b="1" lang="nl-NL" sz="2000" spc="-1" strike="noStrike">
                <a:solidFill>
                  <a:srgbClr val="000000"/>
                </a:solidFill>
                <a:uFill>
                  <a:solidFill>
                    <a:srgbClr val="ffffff"/>
                  </a:solidFill>
                </a:uFill>
                <a:latin typeface="Arial"/>
              </a:rPr>
              <a:t>Notendop p. 64</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b="1" lang="nl-NL" sz="2000" spc="-1" strike="noStrike">
                <a:solidFill>
                  <a:srgbClr val="000000"/>
                </a:solidFill>
                <a:uFill>
                  <a:solidFill>
                    <a:srgbClr val="ffffff"/>
                  </a:solidFill>
                </a:uFill>
                <a:latin typeface="Arial"/>
              </a:rPr>
              <a:t> </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Poëzie is ook in dit boek belangrijk</a:t>
            </a:r>
            <a:endParaRPr/>
          </a:p>
        </p:txBody>
      </p:sp>
      <p:sp>
        <p:nvSpPr>
          <p:cNvPr id="209"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Door pijn te ervaren weten we dat we bestaan. Uit die pijn ontstaan vervolgens emoties, verbeeldingskracht en uiteindelijk ook kunst. </a:t>
            </a:r>
            <a:r>
              <a:rPr b="1" lang="nl-NL" sz="2000" spc="-1" strike="noStrike">
                <a:solidFill>
                  <a:srgbClr val="ff0000"/>
                </a:solidFill>
                <a:uFill>
                  <a:solidFill>
                    <a:srgbClr val="ffffff"/>
                  </a:solidFill>
                </a:uFill>
                <a:latin typeface="Arial"/>
              </a:rPr>
              <a:t>“God zei: er zij pijn. En er was poëzie. Op den duur.” McEwans Hamlet zou wel eens een schrijver in spe kunnen zijn. P.49 </a:t>
            </a:r>
            <a:endParaRPr/>
          </a:p>
          <a:p>
            <a:pPr>
              <a:lnSpc>
                <a:spcPct val="100000"/>
              </a:lnSpc>
            </a:pPr>
            <a:r>
              <a:rPr b="1" lang="nl-NL" sz="2000" spc="-1" strike="noStrike">
                <a:solidFill>
                  <a:srgbClr val="000000"/>
                </a:solidFill>
                <a:uFill>
                  <a:solidFill>
                    <a:srgbClr val="ffffff"/>
                  </a:solidFill>
                </a:uFill>
                <a:latin typeface="Arial"/>
              </a:rPr>
              <a:t>John is een vrij traditioneel dichter (sonnetten) en uitgever en kent misschien wel duizend gedichten uit het hoofd. De ik roemt zijn voordracht van TS Eliot Owen. </a:t>
            </a:r>
            <a:endParaRPr/>
          </a:p>
          <a:p>
            <a:pPr>
              <a:lnSpc>
                <a:spcPct val="100000"/>
              </a:lnSpc>
            </a:pPr>
            <a:r>
              <a:rPr b="1" lang="nl-NL" sz="2000" spc="-1" strike="noStrike">
                <a:solidFill>
                  <a:srgbClr val="000000"/>
                </a:solidFill>
                <a:uFill>
                  <a:solidFill>
                    <a:srgbClr val="ffffff"/>
                  </a:solidFill>
                </a:uFill>
                <a:latin typeface="Arial"/>
              </a:rPr>
              <a:t>John leest voor uit het werk van een vrouw die over uilen schrijft&gt; </a:t>
            </a:r>
            <a:r>
              <a:rPr b="1" i="1" lang="nl-NL" sz="2000" spc="-1" strike="noStrike">
                <a:solidFill>
                  <a:srgbClr val="000000"/>
                </a:solidFill>
                <a:uFill>
                  <a:solidFill>
                    <a:srgbClr val="ffffff"/>
                  </a:solidFill>
                </a:uFill>
                <a:latin typeface="Arial"/>
              </a:rPr>
              <a:t>Eigen noodlotsbrenger. Een schrille wreedheid geeft ons een vreemde rilling</a:t>
            </a:r>
            <a:r>
              <a:rPr b="1" lang="nl-NL" sz="2000" spc="-1" strike="noStrike">
                <a:solidFill>
                  <a:srgbClr val="000000"/>
                </a:solidFill>
                <a:uFill>
                  <a:solidFill>
                    <a:srgbClr val="ffffff"/>
                  </a:solidFill>
                </a:uFill>
                <a:latin typeface="Arial"/>
              </a:rPr>
              <a:t>. </a:t>
            </a:r>
            <a:endParaRPr/>
          </a:p>
          <a:p>
            <a:pPr>
              <a:lnSpc>
                <a:spcPct val="100000"/>
              </a:lnSpc>
            </a:pPr>
            <a:r>
              <a:rPr b="1" lang="nl-NL" sz="2000" spc="-1" strike="noStrike">
                <a:solidFill>
                  <a:srgbClr val="000000"/>
                </a:solidFill>
                <a:uFill>
                  <a:solidFill>
                    <a:srgbClr val="ffffff"/>
                  </a:solidFill>
                </a:uFill>
                <a:latin typeface="Arial"/>
              </a:rPr>
              <a:t>De Ik houdt van Ulixes ( James Joyce). Hij vermoordt zijn moeder maar een grijze roek kan hij niet aan. ( Trudy huilt om de kat, maar niet om John) ( p.52)</a:t>
            </a:r>
            <a:endParaRPr/>
          </a:p>
          <a:p>
            <a:pPr>
              <a:lnSpc>
                <a:spcPct val="100000"/>
              </a:lnSpc>
            </a:pPr>
            <a:r>
              <a:rPr b="1" lang="nl-NL" sz="2000" spc="-1" strike="noStrike">
                <a:solidFill>
                  <a:srgbClr val="000000"/>
                </a:solidFill>
                <a:uFill>
                  <a:solidFill>
                    <a:srgbClr val="ffffff"/>
                  </a:solidFill>
                </a:uFill>
                <a:latin typeface="Arial"/>
              </a:rPr>
              <a:t>Over literatuur en in een notendop zijn. (p. 64) </a:t>
            </a:r>
            <a:endParaRPr/>
          </a:p>
          <a:p>
            <a:pPr>
              <a:lnSpc>
                <a:spcPct val="100000"/>
              </a:lnSpc>
            </a:pPr>
            <a:r>
              <a:rPr b="1" lang="nl-NL" sz="2000" spc="-1" strike="noStrike">
                <a:solidFill>
                  <a:srgbClr val="000000"/>
                </a:solidFill>
                <a:uFill>
                  <a:solidFill>
                    <a:srgbClr val="ffffff"/>
                  </a:solidFill>
                </a:uFill>
                <a:latin typeface="Arial"/>
              </a:rPr>
              <a:t>Blz 85 gedicht , sonnet  van Shakespeare . Gericht aan ?</a:t>
            </a:r>
            <a:endParaRPr/>
          </a:p>
          <a:p>
            <a:pPr>
              <a:lnSpc>
                <a:spcPct val="100000"/>
              </a:lnSpc>
            </a:pPr>
            <a:r>
              <a:rPr b="1" lang="nl-NL" sz="2000" spc="-1" strike="noStrike">
                <a:solidFill>
                  <a:srgbClr val="000000"/>
                </a:solidFill>
                <a:uFill>
                  <a:solidFill>
                    <a:srgbClr val="ffffff"/>
                  </a:solidFill>
                </a:uFill>
                <a:latin typeface="Arial"/>
              </a:rPr>
              <a:t>Gedichten van Porter, Auden, </a:t>
            </a:r>
            <a:endParaRPr/>
          </a:p>
          <a:p>
            <a:pPr>
              <a:lnSpc>
                <a:spcPct val="100000"/>
              </a:lnSpc>
            </a:pPr>
            <a:r>
              <a:rPr b="1" lang="nl-NL" sz="2000" spc="-1" strike="noStrike">
                <a:solidFill>
                  <a:srgbClr val="000000"/>
                </a:solidFill>
                <a:uFill>
                  <a:solidFill>
                    <a:srgbClr val="ffffff"/>
                  </a:solidFill>
                </a:uFill>
                <a:latin typeface="Arial"/>
              </a:rPr>
              <a:t>Gedicht </a:t>
            </a:r>
            <a:endParaRPr/>
          </a:p>
          <a:p>
            <a:pPr>
              <a:lnSpc>
                <a:spcPct val="100000"/>
              </a:lnSpc>
            </a:pPr>
            <a:endParaRPr/>
          </a:p>
          <a:p>
            <a:pPr>
              <a:lnSpc>
                <a:spcPct val="100000"/>
              </a:lnSpc>
            </a:pPr>
            <a:endParaRPr/>
          </a:p>
          <a:p>
            <a:pPr>
              <a:lnSpc>
                <a:spcPct val="100000"/>
              </a:lnSpc>
            </a:pPr>
            <a:endParaRPr/>
          </a:p>
          <a:p>
            <a:pPr>
              <a:lnSpc>
                <a:spcPct val="100000"/>
              </a:lnSpc>
            </a:pPr>
            <a:r>
              <a:rPr b="1" lang="nl-NL" sz="2000" spc="-1" strike="noStrike">
                <a:solidFill>
                  <a:srgbClr val="000000"/>
                </a:solidFill>
                <a:uFill>
                  <a:solidFill>
                    <a:srgbClr val="ffffff"/>
                  </a:solidFill>
                </a:uFill>
                <a:latin typeface="Arial"/>
              </a:rPr>
              <a:t>NB In </a:t>
            </a:r>
            <a:r>
              <a:rPr b="1" i="1" lang="nl-NL" sz="2000" spc="-1" strike="noStrike">
                <a:solidFill>
                  <a:srgbClr val="000000"/>
                </a:solidFill>
                <a:uFill>
                  <a:solidFill>
                    <a:srgbClr val="ffffff"/>
                  </a:solidFill>
                </a:uFill>
                <a:latin typeface="Arial"/>
              </a:rPr>
              <a:t>Saturday</a:t>
            </a:r>
            <a:r>
              <a:rPr b="1" lang="nl-NL" sz="2000" spc="-1" strike="noStrike">
                <a:solidFill>
                  <a:srgbClr val="000000"/>
                </a:solidFill>
                <a:uFill>
                  <a:solidFill>
                    <a:srgbClr val="ffffff"/>
                  </a:solidFill>
                </a:uFill>
                <a:latin typeface="Arial"/>
              </a:rPr>
              <a:t> is poëzie de redding van de hoofdpersoon.</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TextShape 1"/>
          <p:cNvSpPr txBox="1"/>
          <p:nvPr/>
        </p:nvSpPr>
        <p:spPr>
          <a:xfrm>
            <a:off x="457200" y="152640"/>
            <a:ext cx="728280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Allusies naar Hamlet </a:t>
            </a:r>
            <a:endParaRPr/>
          </a:p>
        </p:txBody>
      </p:sp>
      <p:sp>
        <p:nvSpPr>
          <p:cNvPr id="211"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Motto en verhaalelementen </a:t>
            </a:r>
            <a:endParaRPr/>
          </a:p>
          <a:p>
            <a:pPr>
              <a:lnSpc>
                <a:spcPct val="100000"/>
              </a:lnSpc>
            </a:pPr>
            <a:r>
              <a:rPr b="1" lang="nl-NL" sz="2000" spc="-1" strike="noStrike">
                <a:solidFill>
                  <a:srgbClr val="000000"/>
                </a:solidFill>
                <a:uFill>
                  <a:solidFill>
                    <a:srgbClr val="ffffff"/>
                  </a:solidFill>
                </a:uFill>
                <a:latin typeface="Arial"/>
              </a:rPr>
              <a:t>Namen, Claude = Claudius, Trudy is Gertrude</a:t>
            </a:r>
            <a:endParaRPr/>
          </a:p>
          <a:p>
            <a:pPr>
              <a:lnSpc>
                <a:spcPct val="100000"/>
              </a:lnSpc>
            </a:pPr>
            <a:r>
              <a:rPr b="1" lang="nl-NL" sz="2000" spc="-1" strike="noStrike">
                <a:solidFill>
                  <a:srgbClr val="000000"/>
                </a:solidFill>
                <a:uFill>
                  <a:solidFill>
                    <a:srgbClr val="ffffff"/>
                  </a:solidFill>
                </a:uFill>
                <a:latin typeface="Arial"/>
              </a:rPr>
              <a:t>Moord op Hamlet, John met vergif ( Bilzekruid in oor). John met ontstopper in een smoothie. </a:t>
            </a:r>
            <a:endParaRPr/>
          </a:p>
          <a:p>
            <a:pPr>
              <a:lnSpc>
                <a:spcPct val="100000"/>
              </a:lnSpc>
            </a:pPr>
            <a:r>
              <a:rPr b="1" lang="nl-NL" sz="2000" spc="-1" strike="noStrike">
                <a:solidFill>
                  <a:srgbClr val="000000"/>
                </a:solidFill>
                <a:uFill>
                  <a:solidFill>
                    <a:srgbClr val="ffffff"/>
                  </a:solidFill>
                </a:uFill>
                <a:latin typeface="Arial"/>
              </a:rPr>
              <a:t>Gertrude sterft aan vergiftiging met wijn. Trudy drinkt ook veel.</a:t>
            </a:r>
            <a:endParaRPr/>
          </a:p>
          <a:p>
            <a:pPr>
              <a:lnSpc>
                <a:spcPct val="100000"/>
              </a:lnSpc>
            </a:pPr>
            <a:r>
              <a:rPr b="1" lang="nl-NL" sz="2000" spc="-1" strike="noStrike">
                <a:solidFill>
                  <a:srgbClr val="000000"/>
                </a:solidFill>
                <a:uFill>
                  <a:solidFill>
                    <a:srgbClr val="ffffff"/>
                  </a:solidFill>
                </a:uFill>
                <a:latin typeface="Arial"/>
              </a:rPr>
              <a:t>Hamlet zegt dat Denemarken een grote poel des verderfs is. </a:t>
            </a:r>
            <a:endParaRPr/>
          </a:p>
          <a:p>
            <a:pPr>
              <a:lnSpc>
                <a:spcPct val="100000"/>
              </a:lnSpc>
            </a:pPr>
            <a:r>
              <a:rPr b="1" lang="nl-NL" sz="2000" spc="-1" strike="noStrike">
                <a:solidFill>
                  <a:srgbClr val="000000"/>
                </a:solidFill>
                <a:uFill>
                  <a:solidFill>
                    <a:srgbClr val="ffffff"/>
                  </a:solidFill>
                </a:uFill>
                <a:latin typeface="Arial"/>
              </a:rPr>
              <a:t>Ophelia sterft door vergiftiging met wijn. Viooltjes p. 54 verwijzen ook naar haar graf.  </a:t>
            </a:r>
            <a:endParaRPr/>
          </a:p>
          <a:p>
            <a:pPr>
              <a:lnSpc>
                <a:spcPct val="100000"/>
              </a:lnSpc>
            </a:pPr>
            <a:r>
              <a:rPr b="1" lang="nl-NL" sz="2000" spc="-1" strike="noStrike">
                <a:solidFill>
                  <a:srgbClr val="000000"/>
                </a:solidFill>
                <a:uFill>
                  <a:solidFill>
                    <a:srgbClr val="ffffff"/>
                  </a:solidFill>
                </a:uFill>
                <a:latin typeface="Arial"/>
              </a:rPr>
              <a:t>Hamlet vraagt zijn moeder zich te onthouden van seks met zijn oom. ( Act 3, scene 4)</a:t>
            </a:r>
            <a:endParaRPr/>
          </a:p>
          <a:p>
            <a:pPr>
              <a:lnSpc>
                <a:spcPct val="100000"/>
              </a:lnSpc>
            </a:pPr>
            <a:endParaRPr/>
          </a:p>
          <a:p>
            <a:pPr>
              <a:lnSpc>
                <a:spcPct val="100000"/>
              </a:lnSpc>
            </a:pPr>
            <a:endParaRPr/>
          </a:p>
          <a:p>
            <a:pPr>
              <a:lnSpc>
                <a:spcPct val="100000"/>
              </a:lnSpc>
            </a:pP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
</a:t>
            </a:r>
            <a:endParaRPr/>
          </a:p>
        </p:txBody>
      </p:sp>
      <p:sp>
        <p:nvSpPr>
          <p:cNvPr id="213" name="CustomShape 2"/>
          <p:cNvSpPr/>
          <p:nvPr/>
        </p:nvSpPr>
        <p:spPr>
          <a:xfrm>
            <a:off x="826560" y="-1179360"/>
            <a:ext cx="6102000" cy="734436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nl-NL" sz="4000" spc="-1" strike="noStrike">
                <a:solidFill>
                  <a:srgbClr val="000000"/>
                </a:solidFill>
                <a:uFill>
                  <a:solidFill>
                    <a:srgbClr val="ffffff"/>
                  </a:solidFill>
                </a:uFill>
                <a:latin typeface="Arial"/>
              </a:rPr>
              <a:t>Bekende frases van Hamlet </a:t>
            </a:r>
            <a:endParaRPr/>
          </a:p>
          <a:p>
            <a:pPr>
              <a:lnSpc>
                <a:spcPct val="100000"/>
              </a:lnSpc>
            </a:pPr>
            <a:endParaRPr/>
          </a:p>
          <a:p>
            <a:pPr>
              <a:lnSpc>
                <a:spcPct val="100000"/>
              </a:lnSpc>
            </a:pPr>
            <a:r>
              <a:rPr lang="nl-NL" sz="1800" spc="-1" strike="noStrike">
                <a:solidFill>
                  <a:srgbClr val="000000"/>
                </a:solidFill>
                <a:uFill>
                  <a:solidFill>
                    <a:srgbClr val="ffffff"/>
                  </a:solidFill>
                </a:uFill>
                <a:latin typeface="Arial"/>
              </a:rPr>
              <a:t>Act 1, scene 5</a:t>
            </a:r>
            <a:endParaRPr/>
          </a:p>
          <a:p>
            <a:pPr>
              <a:lnSpc>
                <a:spcPct val="100000"/>
              </a:lnSpc>
            </a:pPr>
            <a:r>
              <a:rPr lang="nl-NL" sz="1800" spc="-1" strike="noStrike">
                <a:solidFill>
                  <a:srgbClr val="d1282e"/>
                </a:solidFill>
                <a:uFill>
                  <a:solidFill>
                    <a:srgbClr val="ffffff"/>
                  </a:solidFill>
                </a:uFill>
                <a:latin typeface="Arial"/>
              </a:rPr>
              <a:t>“</a:t>
            </a:r>
            <a:r>
              <a:rPr lang="nl-NL" sz="1800" spc="-1" strike="noStrike">
                <a:solidFill>
                  <a:srgbClr val="d1282e"/>
                </a:solidFill>
                <a:uFill>
                  <a:solidFill>
                    <a:srgbClr val="ffffff"/>
                  </a:solidFill>
                </a:uFill>
                <a:latin typeface="Arial"/>
              </a:rPr>
              <a:t>The time is out of joint. Oh cursed spite, that ever I was born to set it right” </a:t>
            </a:r>
            <a:r>
              <a:rPr lang="nl-NL" sz="1800" spc="-1" strike="noStrike">
                <a:solidFill>
                  <a:srgbClr val="000000"/>
                </a:solidFill>
                <a:uFill>
                  <a:solidFill>
                    <a:srgbClr val="ffffff"/>
                  </a:solidFill>
                </a:uFill>
                <a:latin typeface="Arial"/>
              </a:rPr>
              <a:t>.</a:t>
            </a:r>
            <a:endParaRPr/>
          </a:p>
          <a:p>
            <a:pPr>
              <a:lnSpc>
                <a:spcPct val="100000"/>
              </a:lnSpc>
            </a:pPr>
            <a:endParaRPr/>
          </a:p>
          <a:p>
            <a:pPr>
              <a:lnSpc>
                <a:spcPct val="100000"/>
              </a:lnSpc>
            </a:pPr>
            <a:r>
              <a:rPr lang="nl-NL" sz="1800" spc="-1" strike="noStrike">
                <a:solidFill>
                  <a:srgbClr val="000000"/>
                </a:solidFill>
                <a:uFill>
                  <a:solidFill>
                    <a:srgbClr val="ffffff"/>
                  </a:solidFill>
                </a:uFill>
                <a:latin typeface="Arial"/>
              </a:rPr>
              <a:t>Vert. De tijd is ziek. Vervloekte tegenspoed dat ik het ben die hem genezen moet. Blz 9 </a:t>
            </a:r>
            <a:endParaRPr/>
          </a:p>
          <a:p>
            <a:pPr>
              <a:lnSpc>
                <a:spcPct val="100000"/>
              </a:lnSpc>
            </a:pPr>
            <a:endParaRPr/>
          </a:p>
          <a:p>
            <a:pPr>
              <a:lnSpc>
                <a:spcPct val="100000"/>
              </a:lnSpc>
            </a:pPr>
            <a:r>
              <a:rPr lang="nl-NL" sz="1800" spc="-1" strike="noStrike">
                <a:solidFill>
                  <a:srgbClr val="000000"/>
                </a:solidFill>
                <a:uFill>
                  <a:solidFill>
                    <a:srgbClr val="ffffff"/>
                  </a:solidFill>
                </a:uFill>
                <a:latin typeface="Arial"/>
              </a:rPr>
              <a:t>Act  , scene </a:t>
            </a:r>
            <a:endParaRPr/>
          </a:p>
          <a:p>
            <a:pPr>
              <a:lnSpc>
                <a:spcPct val="100000"/>
              </a:lnSpc>
            </a:pPr>
            <a:endParaRPr/>
          </a:p>
          <a:p>
            <a:pPr>
              <a:lnSpc>
                <a:spcPct val="100000"/>
              </a:lnSpc>
            </a:pPr>
            <a:r>
              <a:rPr lang="nl-NL" sz="1800" spc="-1" strike="noStrike">
                <a:solidFill>
                  <a:srgbClr val="d1282e"/>
                </a:solidFill>
                <a:uFill>
                  <a:solidFill>
                    <a:srgbClr val="ffffff"/>
                  </a:solidFill>
                </a:uFill>
                <a:latin typeface="Arial"/>
              </a:rPr>
              <a:t>Words, words, words</a:t>
            </a:r>
            <a:endParaRPr/>
          </a:p>
          <a:p>
            <a:pPr>
              <a:lnSpc>
                <a:spcPct val="100000"/>
              </a:lnSpc>
            </a:pPr>
            <a:endParaRPr/>
          </a:p>
          <a:p>
            <a:pPr>
              <a:lnSpc>
                <a:spcPct val="100000"/>
              </a:lnSpc>
            </a:pPr>
            <a:r>
              <a:rPr lang="nl-NL" sz="1800" spc="-1" strike="noStrike">
                <a:solidFill>
                  <a:srgbClr val="000000"/>
                </a:solidFill>
                <a:uFill>
                  <a:solidFill>
                    <a:srgbClr val="ffffff"/>
                  </a:solidFill>
                </a:uFill>
                <a:latin typeface="Arial"/>
              </a:rPr>
              <a:t>Act 3 , scene  1  Als de verteller op een gegeven moment tracht in te grijpen door zichzelf te wurgen met zijn navelstreng, mislukt dat, waarbij hij en passant de term </a:t>
            </a:r>
            <a:r>
              <a:rPr lang="nl-NL" sz="1800" spc="-1" strike="noStrike">
                <a:solidFill>
                  <a:srgbClr val="d1282e"/>
                </a:solidFill>
                <a:uFill>
                  <a:solidFill>
                    <a:srgbClr val="ffffff"/>
                  </a:solidFill>
                </a:uFill>
                <a:latin typeface="Arial"/>
              </a:rPr>
              <a:t>'mortal coil' </a:t>
            </a:r>
            <a:r>
              <a:rPr lang="nl-NL" sz="1800" spc="-1" strike="noStrike">
                <a:solidFill>
                  <a:srgbClr val="000000"/>
                </a:solidFill>
                <a:uFill>
                  <a:solidFill>
                    <a:srgbClr val="ffffff"/>
                  </a:solidFill>
                </a:uFill>
                <a:latin typeface="Arial"/>
              </a:rPr>
              <a:t>munt, beroemd geworden dankzij Hamlets 'To be or not te be'- monoloog.</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Tekstuele verwijzingen I</a:t>
            </a:r>
            <a:endParaRPr/>
          </a:p>
        </p:txBody>
      </p:sp>
      <p:sp>
        <p:nvSpPr>
          <p:cNvPr id="215"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p. 7 de samenzweerders in een smerig zaakje </a:t>
            </a:r>
            <a:endParaRPr/>
          </a:p>
          <a:p>
            <a:pPr>
              <a:lnSpc>
                <a:spcPct val="100000"/>
              </a:lnSpc>
            </a:pPr>
            <a:r>
              <a:rPr b="1" lang="nl-NL" sz="2000" spc="-1" strike="noStrike">
                <a:solidFill>
                  <a:srgbClr val="000000"/>
                </a:solidFill>
                <a:uFill>
                  <a:solidFill>
                    <a:srgbClr val="ffffff"/>
                  </a:solidFill>
                </a:uFill>
                <a:latin typeface="Arial"/>
              </a:rPr>
              <a:t>p.8. Es muss sein, de illusie van er niet te zijn </a:t>
            </a:r>
            <a:endParaRPr/>
          </a:p>
          <a:p>
            <a:pPr>
              <a:lnSpc>
                <a:spcPct val="100000"/>
              </a:lnSpc>
            </a:pPr>
            <a:r>
              <a:rPr b="1" lang="nl-NL" sz="2000" spc="-1" strike="noStrike">
                <a:solidFill>
                  <a:srgbClr val="000000"/>
                </a:solidFill>
                <a:uFill>
                  <a:solidFill>
                    <a:srgbClr val="ffffff"/>
                  </a:solidFill>
                </a:uFill>
                <a:latin typeface="Arial"/>
              </a:rPr>
              <a:t>p.12 . Tegen de wanden van mijn kasteel</a:t>
            </a:r>
            <a:endParaRPr/>
          </a:p>
          <a:p>
            <a:pPr>
              <a:lnSpc>
                <a:spcPct val="100000"/>
              </a:lnSpc>
            </a:pPr>
            <a:r>
              <a:rPr b="1" lang="nl-NL" sz="2000" spc="-1" strike="noStrike">
                <a:solidFill>
                  <a:srgbClr val="000000"/>
                </a:solidFill>
                <a:uFill>
                  <a:solidFill>
                    <a:srgbClr val="ffffff"/>
                  </a:solidFill>
                </a:uFill>
                <a:latin typeface="Arial"/>
              </a:rPr>
              <a:t>p. 18 gedicht voor moeder, (haar ogen, haar haar, haar lippen)(Sonnet)</a:t>
            </a:r>
            <a:endParaRPr/>
          </a:p>
          <a:p>
            <a:pPr>
              <a:lnSpc>
                <a:spcPct val="100000"/>
              </a:lnSpc>
            </a:pPr>
            <a:r>
              <a:rPr b="1" lang="nl-NL" sz="2000" spc="-1" strike="noStrike">
                <a:solidFill>
                  <a:srgbClr val="000000"/>
                </a:solidFill>
                <a:uFill>
                  <a:solidFill>
                    <a:srgbClr val="ffffff"/>
                  </a:solidFill>
                </a:uFill>
                <a:latin typeface="Arial"/>
              </a:rPr>
              <a:t>p. 27 Hij (Claude) drentelt door de slaapkamer (..) door het zachte motregentje van zijn monoloog.</a:t>
            </a:r>
            <a:endParaRPr/>
          </a:p>
          <a:p>
            <a:pPr>
              <a:lnSpc>
                <a:spcPct val="100000"/>
              </a:lnSpc>
            </a:pPr>
            <a:r>
              <a:rPr b="1" lang="nl-NL" sz="2000" spc="-1" strike="noStrike">
                <a:solidFill>
                  <a:srgbClr val="000000"/>
                </a:solidFill>
                <a:uFill>
                  <a:solidFill>
                    <a:srgbClr val="ffffff"/>
                  </a:solidFill>
                </a:uFill>
                <a:latin typeface="Arial"/>
              </a:rPr>
              <a:t>p. 27 Zijn muisje ( In Hamlet wordt </a:t>
            </a:r>
            <a:r>
              <a:rPr b="1" i="1" lang="nl-NL" sz="2000" spc="-1" strike="noStrike">
                <a:solidFill>
                  <a:srgbClr val="000000"/>
                </a:solidFill>
                <a:uFill>
                  <a:solidFill>
                    <a:srgbClr val="ffffff"/>
                  </a:solidFill>
                </a:uFill>
                <a:latin typeface="Arial"/>
              </a:rPr>
              <a:t>De muizentrap) </a:t>
            </a:r>
            <a:r>
              <a:rPr b="1" lang="nl-NL" sz="2000" spc="-1" strike="noStrike">
                <a:solidFill>
                  <a:srgbClr val="000000"/>
                </a:solidFill>
                <a:uFill>
                  <a:solidFill>
                    <a:srgbClr val="ffffff"/>
                  </a:solidFill>
                </a:uFill>
                <a:latin typeface="Arial"/>
              </a:rPr>
              <a:t>opgevoerd. Een bedrijf  ook p. 119</a:t>
            </a:r>
            <a:endParaRPr/>
          </a:p>
          <a:p>
            <a:pPr>
              <a:lnSpc>
                <a:spcPct val="100000"/>
              </a:lnSpc>
            </a:pPr>
            <a:r>
              <a:rPr b="1" lang="nl-NL" sz="2000" spc="-1" strike="noStrike">
                <a:solidFill>
                  <a:srgbClr val="000000"/>
                </a:solidFill>
                <a:uFill>
                  <a:solidFill>
                    <a:srgbClr val="ffffff"/>
                  </a:solidFill>
                </a:uFill>
                <a:latin typeface="Arial"/>
              </a:rPr>
              <a:t>p. 30 De beker wordt geledigd </a:t>
            </a:r>
            <a:endParaRPr/>
          </a:p>
          <a:p>
            <a:pPr>
              <a:lnSpc>
                <a:spcPct val="100000"/>
              </a:lnSpc>
            </a:pPr>
            <a:r>
              <a:rPr b="1" lang="nl-NL" sz="2000" spc="-1" strike="noStrike">
                <a:solidFill>
                  <a:srgbClr val="000000"/>
                </a:solidFill>
                <a:uFill>
                  <a:solidFill>
                    <a:srgbClr val="ffffff"/>
                  </a:solidFill>
                </a:uFill>
                <a:latin typeface="Arial"/>
              </a:rPr>
              <a:t>p. 34  O ja die vrouw, hoe heet ze ook al weer, schrijft over uilen. ( Ophelia) </a:t>
            </a:r>
            <a:endParaRPr/>
          </a:p>
          <a:p>
            <a:pPr>
              <a:lnSpc>
                <a:spcPct val="100000"/>
              </a:lnSpc>
            </a:pPr>
            <a:r>
              <a:rPr b="1" lang="nl-NL" sz="2000" spc="-1" strike="noStrike">
                <a:solidFill>
                  <a:srgbClr val="000000"/>
                </a:solidFill>
                <a:uFill>
                  <a:solidFill>
                    <a:srgbClr val="ffffff"/>
                  </a:solidFill>
                </a:uFill>
                <a:latin typeface="Arial"/>
              </a:rPr>
              <a:t>p. 45 Non sans droict = wapenspreuk van Shakespeare!</a:t>
            </a:r>
            <a:endParaRPr/>
          </a:p>
          <a:p>
            <a:pPr>
              <a:lnSpc>
                <a:spcPct val="100000"/>
              </a:lnSpc>
            </a:pPr>
            <a:r>
              <a:rPr b="1" lang="nl-NL" sz="2000" spc="-1" strike="noStrike">
                <a:solidFill>
                  <a:srgbClr val="000000"/>
                </a:solidFill>
                <a:uFill>
                  <a:solidFill>
                    <a:srgbClr val="ffffff"/>
                  </a:solidFill>
                </a:uFill>
                <a:latin typeface="Arial"/>
              </a:rPr>
              <a:t>p. 54 maar stil! De samenzweerders praten.</a:t>
            </a:r>
            <a:endParaRPr/>
          </a:p>
          <a:p>
            <a:pPr>
              <a:lnSpc>
                <a:spcPct val="100000"/>
              </a:lnSpc>
            </a:pP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Tekstuele verwijzingen II</a:t>
            </a:r>
            <a:endParaRPr/>
          </a:p>
        </p:txBody>
      </p:sp>
      <p:sp>
        <p:nvSpPr>
          <p:cNvPr id="217"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p. 64 In een  notendop besloten zijn</a:t>
            </a:r>
            <a:endParaRPr/>
          </a:p>
          <a:p>
            <a:pPr>
              <a:lnSpc>
                <a:spcPct val="100000"/>
              </a:lnSpc>
            </a:pPr>
            <a:r>
              <a:rPr b="1" lang="nl-NL" sz="2000" spc="-1" strike="noStrike">
                <a:solidFill>
                  <a:srgbClr val="000000"/>
                </a:solidFill>
                <a:uFill>
                  <a:solidFill>
                    <a:srgbClr val="ffffff"/>
                  </a:solidFill>
                </a:uFill>
                <a:latin typeface="Arial"/>
              </a:rPr>
              <a:t>p.65 Dus waarom zou iemand geen uilendichter zijn?</a:t>
            </a:r>
            <a:endParaRPr/>
          </a:p>
          <a:p>
            <a:pPr>
              <a:lnSpc>
                <a:spcPct val="100000"/>
              </a:lnSpc>
            </a:pPr>
            <a:r>
              <a:rPr b="1" lang="nl-NL" sz="2000" spc="-1" strike="noStrike">
                <a:solidFill>
                  <a:srgbClr val="000000"/>
                </a:solidFill>
                <a:uFill>
                  <a:solidFill>
                    <a:srgbClr val="ffffff"/>
                  </a:solidFill>
                </a:uFill>
                <a:latin typeface="Arial"/>
              </a:rPr>
              <a:t>p.67 een fleurige open plek bezaaid met anemonen en speenkruid </a:t>
            </a:r>
            <a:endParaRPr/>
          </a:p>
          <a:p>
            <a:pPr>
              <a:lnSpc>
                <a:spcPct val="100000"/>
              </a:lnSpc>
            </a:pPr>
            <a:r>
              <a:rPr b="1" lang="nl-NL" sz="2000" spc="-1" strike="noStrike">
                <a:solidFill>
                  <a:srgbClr val="000000"/>
                </a:solidFill>
                <a:uFill>
                  <a:solidFill>
                    <a:srgbClr val="ffffff"/>
                  </a:solidFill>
                </a:uFill>
                <a:latin typeface="Arial"/>
              </a:rPr>
              <a:t>p. 69 uil</a:t>
            </a:r>
            <a:endParaRPr/>
          </a:p>
          <a:p>
            <a:pPr>
              <a:lnSpc>
                <a:spcPct val="100000"/>
              </a:lnSpc>
            </a:pPr>
            <a:r>
              <a:rPr b="1" lang="nl-NL" sz="2000" spc="-1" strike="noStrike">
                <a:solidFill>
                  <a:srgbClr val="000000"/>
                </a:solidFill>
                <a:uFill>
                  <a:solidFill>
                    <a:srgbClr val="ffffff"/>
                  </a:solidFill>
                </a:uFill>
                <a:latin typeface="Arial"/>
              </a:rPr>
              <a:t>p. 73 verwijzing naar King Lear over vaders en zoons</a:t>
            </a:r>
            <a:endParaRPr/>
          </a:p>
          <a:p>
            <a:pPr marL="457200" indent="-456840">
              <a:lnSpc>
                <a:spcPct val="100000"/>
              </a:lnSpc>
              <a:buFont typeface="Arial"/>
              <a:buAutoNum type="alphaLcPeriod" startAt="16"/>
            </a:pPr>
            <a:r>
              <a:rPr b="1" lang="nl-NL" sz="2000" spc="-1" strike="noStrike">
                <a:solidFill>
                  <a:srgbClr val="000000"/>
                </a:solidFill>
                <a:uFill>
                  <a:solidFill>
                    <a:srgbClr val="ffffff"/>
                  </a:solidFill>
                </a:uFill>
                <a:latin typeface="Arial"/>
              </a:rPr>
              <a:t>94   verwijzing naar Richard II ach Engeland , door de trotsche zee omgor</a:t>
            </a:r>
            <a:endParaRPr/>
          </a:p>
          <a:p>
            <a:pPr>
              <a:lnSpc>
                <a:spcPct val="100000"/>
              </a:lnSpc>
            </a:pPr>
            <a:r>
              <a:rPr b="1" lang="nl-NL" sz="2000" spc="-1" strike="noStrike">
                <a:solidFill>
                  <a:srgbClr val="000000"/>
                </a:solidFill>
                <a:uFill>
                  <a:solidFill>
                    <a:srgbClr val="ffffff"/>
                  </a:solidFill>
                </a:uFill>
                <a:latin typeface="Arial"/>
              </a:rPr>
              <a:t>p. 118 en 122 verlicht masker &gt; de geest</a:t>
            </a:r>
            <a:endParaRPr/>
          </a:p>
          <a:p>
            <a:pPr>
              <a:lnSpc>
                <a:spcPct val="100000"/>
              </a:lnSpc>
            </a:pPr>
            <a:r>
              <a:rPr b="1" lang="nl-NL" sz="2000" spc="-1" strike="noStrike">
                <a:solidFill>
                  <a:srgbClr val="000000"/>
                </a:solidFill>
                <a:uFill>
                  <a:solidFill>
                    <a:srgbClr val="ffffff"/>
                  </a:solidFill>
                </a:uFill>
                <a:latin typeface="Arial"/>
              </a:rPr>
              <a:t>Diverse malen: Zwijnenstal, ook in HMLT : u paart boven een zwijnenstal </a:t>
            </a:r>
            <a:endParaRPr/>
          </a:p>
          <a:p>
            <a:pPr>
              <a:lnSpc>
                <a:spcPct val="100000"/>
              </a:lnSpc>
            </a:pPr>
            <a:endParaRPr/>
          </a:p>
          <a:p>
            <a:pPr>
              <a:lnSpc>
                <a:spcPct val="100000"/>
              </a:lnSpc>
            </a:pP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Gedicht p. 91</a:t>
            </a:r>
            <a:endParaRPr/>
          </a:p>
        </p:txBody>
      </p:sp>
      <p:sp>
        <p:nvSpPr>
          <p:cNvPr id="219"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MICHAEL DRAYTON</a:t>
            </a:r>
            <a:endParaRPr/>
          </a:p>
          <a:p>
            <a:pPr>
              <a:lnSpc>
                <a:spcPct val="100000"/>
              </a:lnSpc>
            </a:pPr>
            <a:r>
              <a:rPr b="1" lang="nl-NL" sz="2000" spc="-1" strike="noStrike">
                <a:solidFill>
                  <a:srgbClr val="000000"/>
                </a:solidFill>
                <a:uFill>
                  <a:solidFill>
                    <a:srgbClr val="ffffff"/>
                  </a:solidFill>
                </a:uFill>
                <a:latin typeface="Arial"/>
              </a:rPr>
              <a:t>Since there’s no help, come let us kiss and part. </a:t>
            </a:r>
            <a:endParaRPr/>
          </a:p>
          <a:p>
            <a:pPr>
              <a:lnSpc>
                <a:spcPct val="100000"/>
              </a:lnSpc>
            </a:pPr>
            <a:r>
              <a:rPr b="1" lang="nl-NL" sz="2000" spc="-1" strike="noStrike">
                <a:solidFill>
                  <a:srgbClr val="000000"/>
                </a:solidFill>
                <a:uFill>
                  <a:solidFill>
                    <a:srgbClr val="ffffff"/>
                  </a:solidFill>
                </a:uFill>
                <a:latin typeface="Arial"/>
              </a:rPr>
              <a:t>Nay, I have done, you get no more of me; </a:t>
            </a:r>
            <a:endParaRPr/>
          </a:p>
          <a:p>
            <a:pPr>
              <a:lnSpc>
                <a:spcPct val="100000"/>
              </a:lnSpc>
            </a:pPr>
            <a:r>
              <a:rPr b="1" lang="nl-NL" sz="2000" spc="-1" strike="noStrike">
                <a:solidFill>
                  <a:srgbClr val="000000"/>
                </a:solidFill>
                <a:uFill>
                  <a:solidFill>
                    <a:srgbClr val="ffffff"/>
                  </a:solidFill>
                </a:uFill>
                <a:latin typeface="Arial"/>
              </a:rPr>
              <a:t>And I am glad, yea glad with all my heart, </a:t>
            </a:r>
            <a:endParaRPr/>
          </a:p>
          <a:p>
            <a:pPr>
              <a:lnSpc>
                <a:spcPct val="100000"/>
              </a:lnSpc>
            </a:pPr>
            <a:r>
              <a:rPr b="1" lang="nl-NL" sz="2000" spc="-1" strike="noStrike">
                <a:solidFill>
                  <a:srgbClr val="000000"/>
                </a:solidFill>
                <a:uFill>
                  <a:solidFill>
                    <a:srgbClr val="ffffff"/>
                  </a:solidFill>
                </a:uFill>
                <a:latin typeface="Arial"/>
              </a:rPr>
              <a:t>That thus so cleanly I myself can free. </a:t>
            </a:r>
            <a:endParaRPr/>
          </a:p>
          <a:p>
            <a:pPr>
              <a:lnSpc>
                <a:spcPct val="100000"/>
              </a:lnSpc>
            </a:pPr>
            <a:r>
              <a:rPr b="1" lang="nl-NL" sz="2000" spc="-1" strike="noStrike">
                <a:solidFill>
                  <a:srgbClr val="000000"/>
                </a:solidFill>
                <a:uFill>
                  <a:solidFill>
                    <a:srgbClr val="ffffff"/>
                  </a:solidFill>
                </a:uFill>
                <a:latin typeface="Arial"/>
              </a:rPr>
              <a:t>Shake hands for ever, cancel all our vows, </a:t>
            </a:r>
            <a:endParaRPr/>
          </a:p>
          <a:p>
            <a:pPr>
              <a:lnSpc>
                <a:spcPct val="100000"/>
              </a:lnSpc>
            </a:pPr>
            <a:r>
              <a:rPr b="1" lang="nl-NL" sz="2000" spc="-1" strike="noStrike">
                <a:solidFill>
                  <a:srgbClr val="000000"/>
                </a:solidFill>
                <a:uFill>
                  <a:solidFill>
                    <a:srgbClr val="ffffff"/>
                  </a:solidFill>
                </a:uFill>
                <a:latin typeface="Arial"/>
              </a:rPr>
              <a:t>And when we meet at any time again, </a:t>
            </a:r>
            <a:endParaRPr/>
          </a:p>
          <a:p>
            <a:pPr>
              <a:lnSpc>
                <a:spcPct val="100000"/>
              </a:lnSpc>
            </a:pPr>
            <a:r>
              <a:rPr b="1" lang="nl-NL" sz="2000" spc="-1" strike="noStrike">
                <a:solidFill>
                  <a:srgbClr val="000000"/>
                </a:solidFill>
                <a:uFill>
                  <a:solidFill>
                    <a:srgbClr val="ffffff"/>
                  </a:solidFill>
                </a:uFill>
                <a:latin typeface="Arial"/>
              </a:rPr>
              <a:t>Be it not seen in either of our brows </a:t>
            </a:r>
            <a:endParaRPr/>
          </a:p>
          <a:p>
            <a:pPr>
              <a:lnSpc>
                <a:spcPct val="100000"/>
              </a:lnSpc>
            </a:pPr>
            <a:r>
              <a:rPr b="1" lang="nl-NL" sz="2000" spc="-1" strike="noStrike">
                <a:solidFill>
                  <a:srgbClr val="000000"/>
                </a:solidFill>
                <a:uFill>
                  <a:solidFill>
                    <a:srgbClr val="ffffff"/>
                  </a:solidFill>
                </a:uFill>
                <a:latin typeface="Arial"/>
              </a:rPr>
              <a:t>That we one jot of former love retain. </a:t>
            </a:r>
            <a:endParaRPr/>
          </a:p>
          <a:p>
            <a:pPr>
              <a:lnSpc>
                <a:spcPct val="100000"/>
              </a:lnSpc>
            </a:pPr>
            <a:r>
              <a:rPr b="1" lang="nl-NL" sz="2000" spc="-1" strike="noStrike">
                <a:solidFill>
                  <a:srgbClr val="000000"/>
                </a:solidFill>
                <a:uFill>
                  <a:solidFill>
                    <a:srgbClr val="ffffff"/>
                  </a:solidFill>
                </a:uFill>
                <a:latin typeface="Arial"/>
              </a:rPr>
              <a:t>Now at the last gasp of Love’s latest breath, </a:t>
            </a:r>
            <a:endParaRPr/>
          </a:p>
          <a:p>
            <a:pPr>
              <a:lnSpc>
                <a:spcPct val="100000"/>
              </a:lnSpc>
            </a:pPr>
            <a:r>
              <a:rPr b="1" lang="nl-NL" sz="2000" spc="-1" strike="noStrike">
                <a:solidFill>
                  <a:srgbClr val="000000"/>
                </a:solidFill>
                <a:uFill>
                  <a:solidFill>
                    <a:srgbClr val="ffffff"/>
                  </a:solidFill>
                </a:uFill>
                <a:latin typeface="Arial"/>
              </a:rPr>
              <a:t>When, his pulse failing, Passion speechless lies; </a:t>
            </a:r>
            <a:endParaRPr/>
          </a:p>
          <a:p>
            <a:pPr>
              <a:lnSpc>
                <a:spcPct val="100000"/>
              </a:lnSpc>
            </a:pPr>
            <a:r>
              <a:rPr b="1" lang="nl-NL" sz="2000" spc="-1" strike="noStrike">
                <a:solidFill>
                  <a:srgbClr val="000000"/>
                </a:solidFill>
                <a:uFill>
                  <a:solidFill>
                    <a:srgbClr val="ffffff"/>
                  </a:solidFill>
                </a:uFill>
                <a:latin typeface="Arial"/>
              </a:rPr>
              <a:t>When Faith is kneeling by his bed of death, </a:t>
            </a:r>
            <a:endParaRPr/>
          </a:p>
          <a:p>
            <a:pPr>
              <a:lnSpc>
                <a:spcPct val="100000"/>
              </a:lnSpc>
            </a:pPr>
            <a:r>
              <a:rPr b="1" lang="nl-NL" sz="2000" spc="-1" strike="noStrike">
                <a:solidFill>
                  <a:srgbClr val="000000"/>
                </a:solidFill>
                <a:uFill>
                  <a:solidFill>
                    <a:srgbClr val="ffffff"/>
                  </a:solidFill>
                </a:uFill>
                <a:latin typeface="Arial"/>
              </a:rPr>
              <a:t>And Innocence is closing up his eyes— </a:t>
            </a:r>
            <a:endParaRPr/>
          </a:p>
          <a:p>
            <a:pPr>
              <a:lnSpc>
                <a:spcPct val="100000"/>
              </a:lnSpc>
            </a:pPr>
            <a:r>
              <a:rPr b="1" lang="nl-NL" sz="2000" spc="-1" strike="noStrike">
                <a:solidFill>
                  <a:srgbClr val="000000"/>
                </a:solidFill>
                <a:uFill>
                  <a:solidFill>
                    <a:srgbClr val="ffffff"/>
                  </a:solidFill>
                </a:uFill>
                <a:latin typeface="Arial"/>
              </a:rPr>
              <a:t>Now, if thou wouldst, when all have given him over, </a:t>
            </a:r>
            <a:endParaRPr/>
          </a:p>
          <a:p>
            <a:pPr>
              <a:lnSpc>
                <a:spcPct val="100000"/>
              </a:lnSpc>
            </a:pPr>
            <a:r>
              <a:rPr b="1" lang="nl-NL" sz="2000" spc="-1" strike="noStrike">
                <a:solidFill>
                  <a:srgbClr val="000000"/>
                </a:solidFill>
                <a:uFill>
                  <a:solidFill>
                    <a:srgbClr val="ffffff"/>
                  </a:solidFill>
                </a:uFill>
                <a:latin typeface="Arial"/>
              </a:rPr>
              <a:t>From death to life thou might’st him yet recover!</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Peter Porter An exequi. Slotstrofe ( p. 153)</a:t>
            </a:r>
            <a:endParaRPr/>
          </a:p>
        </p:txBody>
      </p:sp>
      <p:sp>
        <p:nvSpPr>
          <p:cNvPr id="221"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The rooms and days we wandered through</a:t>
            </a:r>
            <a:endParaRPr/>
          </a:p>
          <a:p>
            <a:pPr>
              <a:lnSpc>
                <a:spcPct val="100000"/>
              </a:lnSpc>
            </a:pPr>
            <a:r>
              <a:rPr b="1" lang="nl-NL" sz="2000" spc="-1" strike="noStrike">
                <a:solidFill>
                  <a:srgbClr val="000000"/>
                </a:solidFill>
                <a:uFill>
                  <a:solidFill>
                    <a:srgbClr val="ffffff"/>
                  </a:solidFill>
                </a:uFill>
                <a:latin typeface="Arial"/>
              </a:rPr>
              <a:t>Shrink in my mind to one – there you</a:t>
            </a:r>
            <a:endParaRPr/>
          </a:p>
          <a:p>
            <a:pPr>
              <a:lnSpc>
                <a:spcPct val="100000"/>
              </a:lnSpc>
            </a:pPr>
            <a:r>
              <a:rPr b="1" lang="nl-NL" sz="2000" spc="-1" strike="noStrike">
                <a:solidFill>
                  <a:srgbClr val="000000"/>
                </a:solidFill>
                <a:uFill>
                  <a:solidFill>
                    <a:srgbClr val="ffffff"/>
                  </a:solidFill>
                </a:uFill>
                <a:latin typeface="Arial"/>
              </a:rPr>
              <a:t>Lie quite absorbed by peace – the calm</a:t>
            </a:r>
            <a:endParaRPr/>
          </a:p>
          <a:p>
            <a:pPr>
              <a:lnSpc>
                <a:spcPct val="100000"/>
              </a:lnSpc>
            </a:pPr>
            <a:r>
              <a:rPr b="1" lang="nl-NL" sz="2000" spc="-1" strike="noStrike">
                <a:solidFill>
                  <a:srgbClr val="000000"/>
                </a:solidFill>
                <a:uFill>
                  <a:solidFill>
                    <a:srgbClr val="ffffff"/>
                  </a:solidFill>
                </a:uFill>
                <a:latin typeface="Arial"/>
              </a:rPr>
              <a:t>Which life could not provide is balm</a:t>
            </a:r>
            <a:endParaRPr/>
          </a:p>
          <a:p>
            <a:pPr>
              <a:lnSpc>
                <a:spcPct val="100000"/>
              </a:lnSpc>
            </a:pPr>
            <a:r>
              <a:rPr b="1" lang="nl-NL" sz="2000" spc="-1" strike="noStrike">
                <a:solidFill>
                  <a:srgbClr val="000000"/>
                </a:solidFill>
                <a:uFill>
                  <a:solidFill>
                    <a:srgbClr val="ffffff"/>
                  </a:solidFill>
                </a:uFill>
                <a:latin typeface="Arial"/>
              </a:rPr>
              <a:t>In death. Unseen by me, you look</a:t>
            </a:r>
            <a:endParaRPr/>
          </a:p>
          <a:p>
            <a:pPr>
              <a:lnSpc>
                <a:spcPct val="100000"/>
              </a:lnSpc>
            </a:pPr>
            <a:r>
              <a:rPr b="1" lang="nl-NL" sz="2000" spc="-1" strike="noStrike">
                <a:solidFill>
                  <a:srgbClr val="000000"/>
                </a:solidFill>
                <a:uFill>
                  <a:solidFill>
                    <a:srgbClr val="ffffff"/>
                  </a:solidFill>
                </a:uFill>
                <a:latin typeface="Arial"/>
              </a:rPr>
              <a:t>Past bed and stairs and half-read book</a:t>
            </a:r>
            <a:endParaRPr/>
          </a:p>
          <a:p>
            <a:pPr>
              <a:lnSpc>
                <a:spcPct val="100000"/>
              </a:lnSpc>
            </a:pPr>
            <a:r>
              <a:rPr b="1" lang="nl-NL" sz="2000" spc="-1" strike="noStrike">
                <a:solidFill>
                  <a:srgbClr val="000000"/>
                </a:solidFill>
                <a:uFill>
                  <a:solidFill>
                    <a:srgbClr val="ffffff"/>
                  </a:solidFill>
                </a:uFill>
                <a:latin typeface="Arial"/>
              </a:rPr>
              <a:t>Eternally upon your home,</a:t>
            </a:r>
            <a:endParaRPr/>
          </a:p>
          <a:p>
            <a:pPr>
              <a:lnSpc>
                <a:spcPct val="100000"/>
              </a:lnSpc>
            </a:pPr>
            <a:r>
              <a:rPr b="1" lang="nl-NL" sz="2000" spc="-1" strike="noStrike">
                <a:solidFill>
                  <a:srgbClr val="000000"/>
                </a:solidFill>
                <a:uFill>
                  <a:solidFill>
                    <a:srgbClr val="ffffff"/>
                  </a:solidFill>
                </a:uFill>
                <a:latin typeface="Arial"/>
              </a:rPr>
              <a:t>The end of pain, the left alone.</a:t>
            </a:r>
            <a:endParaRPr/>
          </a:p>
          <a:p>
            <a:pPr>
              <a:lnSpc>
                <a:spcPct val="100000"/>
              </a:lnSpc>
            </a:pPr>
            <a:r>
              <a:rPr b="1" lang="nl-NL" sz="2000" spc="-1" strike="noStrike">
                <a:solidFill>
                  <a:srgbClr val="000000"/>
                </a:solidFill>
                <a:uFill>
                  <a:solidFill>
                    <a:srgbClr val="ffffff"/>
                  </a:solidFill>
                </a:uFill>
                <a:latin typeface="Arial"/>
              </a:rPr>
              <a:t>I have no friend, no intercessor,</a:t>
            </a:r>
            <a:endParaRPr/>
          </a:p>
          <a:p>
            <a:pPr>
              <a:lnSpc>
                <a:spcPct val="100000"/>
              </a:lnSpc>
            </a:pPr>
            <a:r>
              <a:rPr b="1" lang="nl-NL" sz="2000" spc="-1" strike="noStrike">
                <a:solidFill>
                  <a:srgbClr val="000000"/>
                </a:solidFill>
                <a:uFill>
                  <a:solidFill>
                    <a:srgbClr val="ffffff"/>
                  </a:solidFill>
                </a:uFill>
                <a:latin typeface="Arial"/>
              </a:rPr>
              <a:t>No psychopomp or true confessor</a:t>
            </a:r>
            <a:endParaRPr/>
          </a:p>
          <a:p>
            <a:pPr>
              <a:lnSpc>
                <a:spcPct val="100000"/>
              </a:lnSpc>
            </a:pPr>
            <a:r>
              <a:rPr b="1" lang="nl-NL" sz="2000" spc="-1" strike="noStrike">
                <a:solidFill>
                  <a:srgbClr val="000000"/>
                </a:solidFill>
                <a:uFill>
                  <a:solidFill>
                    <a:srgbClr val="ffffff"/>
                  </a:solidFill>
                </a:uFill>
                <a:latin typeface="Arial"/>
              </a:rPr>
              <a:t>But only you who know my heart</a:t>
            </a:r>
            <a:endParaRPr/>
          </a:p>
          <a:p>
            <a:pPr>
              <a:lnSpc>
                <a:spcPct val="100000"/>
              </a:lnSpc>
            </a:pPr>
            <a:r>
              <a:rPr b="1" lang="nl-NL" sz="2000" spc="-1" strike="noStrike">
                <a:solidFill>
                  <a:srgbClr val="000000"/>
                </a:solidFill>
                <a:uFill>
                  <a:solidFill>
                    <a:srgbClr val="ffffff"/>
                  </a:solidFill>
                </a:uFill>
                <a:latin typeface="Arial"/>
              </a:rPr>
              <a:t>In every cramped and devious part –</a:t>
            </a:r>
            <a:endParaRPr/>
          </a:p>
          <a:p>
            <a:pPr>
              <a:lnSpc>
                <a:spcPct val="100000"/>
              </a:lnSpc>
            </a:pPr>
            <a:r>
              <a:rPr b="1" lang="nl-NL" sz="2000" spc="-1" strike="noStrike">
                <a:solidFill>
                  <a:srgbClr val="000000"/>
                </a:solidFill>
                <a:uFill>
                  <a:solidFill>
                    <a:srgbClr val="ffffff"/>
                  </a:solidFill>
                </a:uFill>
                <a:latin typeface="Arial"/>
              </a:rPr>
              <a:t>Then take my hand and lead me out,</a:t>
            </a:r>
            <a:endParaRPr/>
          </a:p>
          <a:p>
            <a:pPr>
              <a:lnSpc>
                <a:spcPct val="100000"/>
              </a:lnSpc>
            </a:pPr>
            <a:r>
              <a:rPr b="1" lang="nl-NL" sz="2000" spc="-1" strike="noStrike">
                <a:solidFill>
                  <a:srgbClr val="000000"/>
                </a:solidFill>
                <a:uFill>
                  <a:solidFill>
                    <a:srgbClr val="ffffff"/>
                  </a:solidFill>
                </a:uFill>
                <a:latin typeface="Arial"/>
              </a:rPr>
              <a:t>The sky is overcast by doubt,</a:t>
            </a:r>
            <a:endParaRPr/>
          </a:p>
          <a:p>
            <a:pPr>
              <a:lnSpc>
                <a:spcPct val="100000"/>
              </a:lnSpc>
            </a:pPr>
            <a:r>
              <a:rPr b="1" lang="nl-NL" sz="2000" spc="-1" strike="noStrike">
                <a:solidFill>
                  <a:srgbClr val="000000"/>
                </a:solidFill>
                <a:uFill>
                  <a:solidFill>
                    <a:srgbClr val="ffffff"/>
                  </a:solidFill>
                </a:uFill>
                <a:latin typeface="Arial"/>
              </a:rPr>
              <a:t>The time has come, I listen for</a:t>
            </a:r>
            <a:endParaRPr/>
          </a:p>
          <a:p>
            <a:pPr>
              <a:lnSpc>
                <a:spcPct val="100000"/>
              </a:lnSpc>
            </a:pPr>
            <a:r>
              <a:rPr b="1" lang="nl-NL" sz="2000" spc="-1" strike="noStrike">
                <a:solidFill>
                  <a:srgbClr val="000000"/>
                </a:solidFill>
                <a:uFill>
                  <a:solidFill>
                    <a:srgbClr val="ffffff"/>
                  </a:solidFill>
                </a:uFill>
                <a:latin typeface="Arial"/>
              </a:rPr>
              <a:t>Your words of comfort at the door,</a:t>
            </a:r>
            <a:endParaRPr/>
          </a:p>
          <a:p>
            <a:pPr>
              <a:lnSpc>
                <a:spcPct val="100000"/>
              </a:lnSpc>
            </a:pPr>
            <a:r>
              <a:rPr b="1" lang="nl-NL" sz="2000" spc="-1" strike="noStrike">
                <a:solidFill>
                  <a:srgbClr val="000000"/>
                </a:solidFill>
                <a:uFill>
                  <a:solidFill>
                    <a:srgbClr val="ffffff"/>
                  </a:solidFill>
                </a:uFill>
                <a:latin typeface="Arial"/>
              </a:rPr>
              <a:t>O guide me through the shoals of fear –</a:t>
            </a:r>
            <a:endParaRPr/>
          </a:p>
          <a:p>
            <a:pPr>
              <a:lnSpc>
                <a:spcPct val="100000"/>
              </a:lnSpc>
            </a:pPr>
            <a:r>
              <a:rPr b="1" lang="nl-NL" sz="2000" spc="-1" strike="noStrike">
                <a:solidFill>
                  <a:srgbClr val="000000"/>
                </a:solidFill>
                <a:uFill>
                  <a:solidFill>
                    <a:srgbClr val="ffffff"/>
                  </a:solidFill>
                </a:uFill>
                <a:latin typeface="Arial"/>
              </a:rPr>
              <a:t>‘</a:t>
            </a:r>
            <a:r>
              <a:rPr b="1" lang="nl-NL" sz="2000" spc="-1" strike="noStrike">
                <a:solidFill>
                  <a:srgbClr val="000000"/>
                </a:solidFill>
                <a:uFill>
                  <a:solidFill>
                    <a:srgbClr val="ffffff"/>
                  </a:solidFill>
                </a:uFill>
                <a:latin typeface="Arial"/>
              </a:rPr>
              <a:t>Fürchte dich nicht, ich bin bei dir.’</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7" name="Tijdelijke aanduiding voor inhoud 3" descr=""/>
          <p:cNvPicPr/>
          <p:nvPr/>
        </p:nvPicPr>
        <p:blipFill>
          <a:blip r:embed="rId1"/>
          <a:stretch/>
        </p:blipFill>
        <p:spPr>
          <a:xfrm>
            <a:off x="3994560" y="2843280"/>
            <a:ext cx="3405960" cy="2673720"/>
          </a:xfrm>
          <a:prstGeom prst="rect">
            <a:avLst/>
          </a:prstGeom>
          <a:ln>
            <a:noFill/>
          </a:ln>
        </p:spPr>
      </p:pic>
      <p:sp>
        <p:nvSpPr>
          <p:cNvPr id="178" name="TextShape 1"/>
          <p:cNvSpPr txBox="1"/>
          <p:nvPr/>
        </p:nvSpPr>
        <p:spPr>
          <a:xfrm>
            <a:off x="457200" y="1600200"/>
            <a:ext cx="3007800" cy="4480200"/>
          </a:xfrm>
          <a:prstGeom prst="rect">
            <a:avLst/>
          </a:prstGeom>
          <a:noFill/>
          <a:ln>
            <a:noFill/>
          </a:ln>
        </p:spPr>
        <p:txBody>
          <a:bodyPr/>
          <a:p>
            <a:pPr>
              <a:lnSpc>
                <a:spcPct val="100000"/>
              </a:lnSpc>
            </a:pPr>
            <a:r>
              <a:rPr b="1" lang="nl-NL" sz="3200" spc="-1" strike="noStrike">
                <a:solidFill>
                  <a:srgbClr val="000000"/>
                </a:solidFill>
                <a:uFill>
                  <a:solidFill>
                    <a:srgbClr val="ffffff"/>
                  </a:solidFill>
                </a:uFill>
                <a:latin typeface="Arial"/>
              </a:rPr>
              <a:t>1948 Kent</a:t>
            </a:r>
            <a:endParaRPr/>
          </a:p>
          <a:p>
            <a:pPr>
              <a:lnSpc>
                <a:spcPct val="100000"/>
              </a:lnSpc>
            </a:pPr>
            <a:r>
              <a:rPr b="1" lang="nl-NL" sz="3200" spc="-1" strike="noStrike">
                <a:solidFill>
                  <a:srgbClr val="000000"/>
                </a:solidFill>
                <a:uFill>
                  <a:solidFill>
                    <a:srgbClr val="ffffff"/>
                  </a:solidFill>
                </a:uFill>
                <a:latin typeface="Arial"/>
              </a:rPr>
              <a:t>Eton, Sussex</a:t>
            </a:r>
            <a:endParaRPr/>
          </a:p>
          <a:p>
            <a:pPr>
              <a:lnSpc>
                <a:spcPct val="100000"/>
              </a:lnSpc>
            </a:pPr>
            <a:r>
              <a:rPr b="1" lang="nl-NL" sz="3200" spc="-1" strike="noStrike">
                <a:solidFill>
                  <a:srgbClr val="000000"/>
                </a:solidFill>
                <a:uFill>
                  <a:solidFill>
                    <a:srgbClr val="ffffff"/>
                  </a:solidFill>
                </a:uFill>
                <a:latin typeface="Arial"/>
              </a:rPr>
              <a:t>Tweede huwelijk</a:t>
            </a:r>
            <a:endParaRPr/>
          </a:p>
          <a:p>
            <a:pPr>
              <a:lnSpc>
                <a:spcPct val="100000"/>
              </a:lnSpc>
            </a:pPr>
            <a:r>
              <a:rPr b="1" lang="nl-NL" sz="3200" spc="-1" strike="noStrike">
                <a:solidFill>
                  <a:srgbClr val="000000"/>
                </a:solidFill>
                <a:uFill>
                  <a:solidFill>
                    <a:srgbClr val="ffffff"/>
                  </a:solidFill>
                </a:uFill>
                <a:latin typeface="Arial"/>
              </a:rPr>
              <a:t>Twee kinderen </a:t>
            </a:r>
            <a:endParaRPr/>
          </a:p>
          <a:p>
            <a:pPr>
              <a:lnSpc>
                <a:spcPct val="100000"/>
              </a:lnSpc>
            </a:pPr>
            <a:r>
              <a:rPr b="1" lang="nl-NL" sz="3200" spc="-1" strike="noStrike">
                <a:solidFill>
                  <a:srgbClr val="000000"/>
                </a:solidFill>
                <a:uFill>
                  <a:solidFill>
                    <a:srgbClr val="ffffff"/>
                  </a:solidFill>
                </a:uFill>
                <a:latin typeface="Arial"/>
              </a:rPr>
              <a:t>Oxford </a:t>
            </a:r>
            <a:endParaRPr/>
          </a:p>
          <a:p>
            <a:pPr>
              <a:lnSpc>
                <a:spcPct val="100000"/>
              </a:lnSpc>
            </a:pPr>
            <a:r>
              <a:rPr b="1" lang="nl-NL" sz="3200" spc="-1" strike="noStrike">
                <a:solidFill>
                  <a:srgbClr val="000000"/>
                </a:solidFill>
                <a:uFill>
                  <a:solidFill>
                    <a:srgbClr val="ffffff"/>
                  </a:solidFill>
                </a:uFill>
                <a:latin typeface="Arial"/>
              </a:rPr>
              <a:t>2002 Halfbroer</a:t>
            </a:r>
            <a:endParaRPr/>
          </a:p>
          <a:p>
            <a:pPr>
              <a:lnSpc>
                <a:spcPct val="100000"/>
              </a:lnSpc>
            </a:pPr>
            <a:r>
              <a:rPr b="1" lang="nl-NL" sz="3200" spc="-1" strike="noStrike">
                <a:solidFill>
                  <a:srgbClr val="000000"/>
                </a:solidFill>
                <a:uFill>
                  <a:solidFill>
                    <a:srgbClr val="ffffff"/>
                  </a:solidFill>
                </a:uFill>
                <a:latin typeface="Arial"/>
              </a:rPr>
              <a:t>14 romans, waarvan een behoorlijk aantal bekroond en verfilmd </a:t>
            </a:r>
            <a:endParaRPr/>
          </a:p>
        </p:txBody>
      </p:sp>
      <p:sp>
        <p:nvSpPr>
          <p:cNvPr id="179" name="TextShape 2"/>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Ian McEwan </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TextShape 1"/>
          <p:cNvSpPr txBox="1"/>
          <p:nvPr/>
        </p:nvSpPr>
        <p:spPr>
          <a:xfrm>
            <a:off x="457200" y="-216000"/>
            <a:ext cx="5790960" cy="175536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A Valediction: Forbidding Mourning BY JOHN DONNE</a:t>
            </a:r>
            <a:r>
              <a:rPr lang="nl-NL" sz="3600" spc="-58" strike="noStrike" cap="all">
                <a:solidFill>
                  <a:srgbClr val="d1282e"/>
                </a:solidFill>
                <a:uFill>
                  <a:solidFill>
                    <a:srgbClr val="ffffff"/>
                  </a:solidFill>
                </a:uFill>
                <a:latin typeface="Arial Black"/>
              </a:rPr>
              <a:t>
</a:t>
            </a:r>
            <a:endParaRPr/>
          </a:p>
        </p:txBody>
      </p:sp>
      <p:sp>
        <p:nvSpPr>
          <p:cNvPr id="223" name="TextShape 2"/>
          <p:cNvSpPr txBox="1"/>
          <p:nvPr/>
        </p:nvSpPr>
        <p:spPr>
          <a:xfrm>
            <a:off x="395640" y="1574640"/>
            <a:ext cx="4104000" cy="4525560"/>
          </a:xfrm>
          <a:prstGeom prst="rect">
            <a:avLst/>
          </a:prstGeom>
          <a:noFill/>
          <a:ln>
            <a:noFill/>
          </a:ln>
        </p:spPr>
        <p:txBody>
          <a:bodyPr/>
          <a:p>
            <a:pPr>
              <a:lnSpc>
                <a:spcPct val="100000"/>
              </a:lnSpc>
            </a:pPr>
            <a:r>
              <a:rPr b="1" lang="nl-NL" sz="2800" spc="-1" strike="noStrike">
                <a:solidFill>
                  <a:srgbClr val="000000"/>
                </a:solidFill>
                <a:uFill>
                  <a:solidFill>
                    <a:srgbClr val="ffffff"/>
                  </a:solidFill>
                </a:uFill>
                <a:latin typeface="Arial"/>
              </a:rPr>
              <a:t>As virtuous men pass mildly away,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And whisper to their souls to go, </a:t>
            </a:r>
            <a:endParaRPr/>
          </a:p>
          <a:p>
            <a:pPr>
              <a:lnSpc>
                <a:spcPct val="100000"/>
              </a:lnSpc>
            </a:pPr>
            <a:r>
              <a:rPr b="1" lang="nl-NL" sz="2800" spc="-1" strike="noStrike">
                <a:solidFill>
                  <a:srgbClr val="000000"/>
                </a:solidFill>
                <a:uFill>
                  <a:solidFill>
                    <a:srgbClr val="ffffff"/>
                  </a:solidFill>
                </a:uFill>
                <a:latin typeface="Arial"/>
              </a:rPr>
              <a:t>Whilst some of their sad friends do say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The breath goes now, and some say, No: </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So let us melt, and make no noise,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No tear-floods, nor sigh-tempests move; </a:t>
            </a:r>
            <a:endParaRPr/>
          </a:p>
          <a:p>
            <a:pPr>
              <a:lnSpc>
                <a:spcPct val="100000"/>
              </a:lnSpc>
            </a:pPr>
            <a:r>
              <a:rPr b="1" lang="nl-NL" sz="2800" spc="-1" strike="noStrike">
                <a:solidFill>
                  <a:srgbClr val="000000"/>
                </a:solidFill>
                <a:uFill>
                  <a:solidFill>
                    <a:srgbClr val="ffffff"/>
                  </a:solidFill>
                </a:uFill>
                <a:latin typeface="Arial"/>
              </a:rPr>
              <a:t>'Twere profanation of our joys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To tell the laity our love. </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Moving of th' earth brings harms and fears,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Men reckon what it did, and meant; </a:t>
            </a:r>
            <a:endParaRPr/>
          </a:p>
          <a:p>
            <a:pPr>
              <a:lnSpc>
                <a:spcPct val="100000"/>
              </a:lnSpc>
            </a:pPr>
            <a:r>
              <a:rPr b="1" lang="nl-NL" sz="2800" spc="-1" strike="noStrike">
                <a:solidFill>
                  <a:srgbClr val="000000"/>
                </a:solidFill>
                <a:uFill>
                  <a:solidFill>
                    <a:srgbClr val="ffffff"/>
                  </a:solidFill>
                </a:uFill>
                <a:latin typeface="Arial"/>
              </a:rPr>
              <a:t>But trepidation of the spheres,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Though greater far, is innocent. </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Dull sublunary lovers' love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(Whose soul is sense) cannot admit </a:t>
            </a:r>
            <a:endParaRPr/>
          </a:p>
          <a:p>
            <a:pPr>
              <a:lnSpc>
                <a:spcPct val="100000"/>
              </a:lnSpc>
            </a:pPr>
            <a:r>
              <a:rPr b="1" lang="nl-NL" sz="2800" spc="-1" strike="noStrike">
                <a:solidFill>
                  <a:srgbClr val="000000"/>
                </a:solidFill>
                <a:uFill>
                  <a:solidFill>
                    <a:srgbClr val="ffffff"/>
                  </a:solidFill>
                </a:uFill>
                <a:latin typeface="Arial"/>
              </a:rPr>
              <a:t>Absence, because it doth remove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Those things which elemented it. </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But we by a love so much refined,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That our selves know not what it is, </a:t>
            </a:r>
            <a:endParaRPr/>
          </a:p>
          <a:p>
            <a:pPr>
              <a:lnSpc>
                <a:spcPct val="100000"/>
              </a:lnSpc>
            </a:pPr>
            <a:r>
              <a:rPr b="1" lang="nl-NL" sz="2800" spc="-1" strike="noStrike">
                <a:solidFill>
                  <a:srgbClr val="000000"/>
                </a:solidFill>
                <a:uFill>
                  <a:solidFill>
                    <a:srgbClr val="ffffff"/>
                  </a:solidFill>
                </a:uFill>
                <a:latin typeface="Arial"/>
              </a:rPr>
              <a:t>Inter-assured of the mind,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Care less, eyes, lips, and hands to miss. </a:t>
            </a:r>
            <a:endParaRPr/>
          </a:p>
          <a:p>
            <a:pPr>
              <a:lnSpc>
                <a:spcPct val="100000"/>
              </a:lnSpc>
            </a:pPr>
            <a:endParaRPr/>
          </a:p>
        </p:txBody>
      </p:sp>
      <p:sp>
        <p:nvSpPr>
          <p:cNvPr id="224" name="TextShape 3"/>
          <p:cNvSpPr txBox="1"/>
          <p:nvPr/>
        </p:nvSpPr>
        <p:spPr>
          <a:xfrm>
            <a:off x="3780000" y="1574640"/>
            <a:ext cx="4601880" cy="4525560"/>
          </a:xfrm>
          <a:prstGeom prst="rect">
            <a:avLst/>
          </a:prstGeom>
          <a:noFill/>
          <a:ln>
            <a:noFill/>
          </a:ln>
        </p:spPr>
        <p:txBody>
          <a:bodyPr/>
          <a:p>
            <a:pPr>
              <a:lnSpc>
                <a:spcPct val="100000"/>
              </a:lnSpc>
            </a:pPr>
            <a:r>
              <a:rPr b="1" lang="nl-NL" sz="2800" spc="-1" strike="noStrike">
                <a:solidFill>
                  <a:srgbClr val="000000"/>
                </a:solidFill>
                <a:uFill>
                  <a:solidFill>
                    <a:srgbClr val="ffffff"/>
                  </a:solidFill>
                </a:uFill>
                <a:latin typeface="Arial"/>
              </a:rPr>
              <a:t>Our two souls therefore, which are one,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Though I must go, endure not yet </a:t>
            </a:r>
            <a:endParaRPr/>
          </a:p>
          <a:p>
            <a:pPr>
              <a:lnSpc>
                <a:spcPct val="100000"/>
              </a:lnSpc>
            </a:pPr>
            <a:r>
              <a:rPr b="1" lang="nl-NL" sz="2800" spc="-1" strike="noStrike">
                <a:solidFill>
                  <a:srgbClr val="000000"/>
                </a:solidFill>
                <a:uFill>
                  <a:solidFill>
                    <a:srgbClr val="ffffff"/>
                  </a:solidFill>
                </a:uFill>
                <a:latin typeface="Arial"/>
              </a:rPr>
              <a:t>A breach, but an expansion,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Like gold to airy thinness beat. </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If they be two, they are two so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As stiff twin compasses are two; </a:t>
            </a:r>
            <a:endParaRPr/>
          </a:p>
          <a:p>
            <a:pPr>
              <a:lnSpc>
                <a:spcPct val="100000"/>
              </a:lnSpc>
            </a:pPr>
            <a:r>
              <a:rPr b="1" lang="nl-NL" sz="2800" spc="-1" strike="noStrike">
                <a:solidFill>
                  <a:srgbClr val="000000"/>
                </a:solidFill>
                <a:uFill>
                  <a:solidFill>
                    <a:srgbClr val="ffffff"/>
                  </a:solidFill>
                </a:uFill>
                <a:latin typeface="Arial"/>
              </a:rPr>
              <a:t>Thy soul, the fixed foot, makes no show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To move, but doth, if the other do. </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And though it in the center sit,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Yet when the other far doth roam, </a:t>
            </a:r>
            <a:endParaRPr/>
          </a:p>
          <a:p>
            <a:pPr>
              <a:lnSpc>
                <a:spcPct val="100000"/>
              </a:lnSpc>
            </a:pPr>
            <a:r>
              <a:rPr b="1" lang="nl-NL" sz="2800" spc="-1" strike="noStrike">
                <a:solidFill>
                  <a:srgbClr val="000000"/>
                </a:solidFill>
                <a:uFill>
                  <a:solidFill>
                    <a:srgbClr val="ffffff"/>
                  </a:solidFill>
                </a:uFill>
                <a:latin typeface="Arial"/>
              </a:rPr>
              <a:t>It leans and hearkens after it,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And grows erect, as that comes home. </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Such wilt thou be to me, who must,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Like th' other foot, obliquely run; </a:t>
            </a:r>
            <a:endParaRPr/>
          </a:p>
          <a:p>
            <a:pPr>
              <a:lnSpc>
                <a:spcPct val="100000"/>
              </a:lnSpc>
            </a:pPr>
            <a:r>
              <a:rPr b="1" lang="nl-NL" sz="2800" spc="-1" strike="noStrike">
                <a:solidFill>
                  <a:srgbClr val="000000"/>
                </a:solidFill>
                <a:uFill>
                  <a:solidFill>
                    <a:srgbClr val="ffffff"/>
                  </a:solidFill>
                </a:uFill>
                <a:latin typeface="Arial"/>
              </a:rPr>
              <a:t>Thy firmness makes my circle just, </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And makes me end where I begun. </a:t>
            </a:r>
            <a:endParaRPr/>
          </a:p>
          <a:p>
            <a:pPr>
              <a:lnSpc>
                <a:spcPct val="100000"/>
              </a:lnSpc>
            </a:pPr>
            <a:endParaRPr/>
          </a:p>
          <a:p>
            <a:pPr>
              <a:lnSpc>
                <a:spcPct val="100000"/>
              </a:lnSpc>
            </a:pPr>
            <a:endParaRPr/>
          </a:p>
          <a:p>
            <a:pPr>
              <a:lnSpc>
                <a:spcPct val="100000"/>
              </a:lnSpc>
            </a:pP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TextShape 1"/>
          <p:cNvSpPr txBox="1"/>
          <p:nvPr/>
        </p:nvSpPr>
        <p:spPr>
          <a:xfrm>
            <a:off x="457200" y="152640"/>
            <a:ext cx="713880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W. H. Auden – Autumn song </a:t>
            </a:r>
            <a:endParaRPr/>
          </a:p>
        </p:txBody>
      </p:sp>
      <p:sp>
        <p:nvSpPr>
          <p:cNvPr id="226" name="TextShape 2"/>
          <p:cNvSpPr txBox="1"/>
          <p:nvPr/>
        </p:nvSpPr>
        <p:spPr>
          <a:xfrm>
            <a:off x="467640" y="1574640"/>
            <a:ext cx="4176000" cy="4525560"/>
          </a:xfrm>
          <a:prstGeom prst="rect">
            <a:avLst/>
          </a:prstGeom>
          <a:noFill/>
          <a:ln>
            <a:noFill/>
          </a:ln>
        </p:spPr>
        <p:txBody>
          <a:bodyPr/>
          <a:p>
            <a:pPr>
              <a:lnSpc>
                <a:spcPct val="100000"/>
              </a:lnSpc>
            </a:pPr>
            <a:r>
              <a:rPr b="1" lang="nl-NL" sz="2800" spc="-1" strike="noStrike">
                <a:solidFill>
                  <a:srgbClr val="000000"/>
                </a:solidFill>
                <a:uFill>
                  <a:solidFill>
                    <a:srgbClr val="ffffff"/>
                  </a:solidFill>
                </a:uFill>
                <a:latin typeface="Arial"/>
              </a:rPr>
              <a:t>Autumn Song</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Now the leaves are falling fast,</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Nurse's flowers will not last;</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Nurses to the graves are gone,</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And the prams go rolling on.</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Whispering neighbours, left and right,</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Pluck us from the real delight;</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And the active hands must freeze</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Lonely on the separate knees.</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    </a:t>
            </a:r>
            <a:endParaRPr/>
          </a:p>
        </p:txBody>
      </p:sp>
      <p:sp>
        <p:nvSpPr>
          <p:cNvPr id="227" name="TextShape 3"/>
          <p:cNvSpPr txBox="1"/>
          <p:nvPr/>
        </p:nvSpPr>
        <p:spPr>
          <a:xfrm>
            <a:off x="5090040" y="1574640"/>
            <a:ext cx="3291480" cy="4525560"/>
          </a:xfrm>
          <a:prstGeom prst="rect">
            <a:avLst/>
          </a:prstGeom>
          <a:noFill/>
          <a:ln>
            <a:noFill/>
          </a:ln>
        </p:spPr>
        <p:txBody>
          <a:bodyPr/>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Dead in hundreds at the back</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Follow wooden in our track,</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Arms raised stiffly to reprove</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In false attitudes of love.</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Starving through the leafless wood</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Trolls run scolding for their food;</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And the nightingale is dumb,</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And the angel will not come.</a:t>
            </a:r>
            <a:endParaRPr/>
          </a:p>
          <a:p>
            <a:pPr>
              <a:lnSpc>
                <a:spcPct val="100000"/>
              </a:lnSpc>
            </a:pP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Cold, impossible, ahead</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Lifts the mountain's lovely head</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Whose white waterfall could bless</a:t>
            </a:r>
            <a:endParaRPr/>
          </a:p>
          <a:p>
            <a:pPr>
              <a:lnSpc>
                <a:spcPct val="100000"/>
              </a:lnSpc>
            </a:pPr>
            <a:r>
              <a:rPr b="1" lang="nl-NL" sz="2800" spc="-1" strike="noStrike">
                <a:solidFill>
                  <a:srgbClr val="000000"/>
                </a:solidFill>
                <a:uFill>
                  <a:solidFill>
                    <a:srgbClr val="ffffff"/>
                  </a:solidFill>
                </a:uFill>
                <a:latin typeface="Arial"/>
              </a:rPr>
              <a:t>    </a:t>
            </a:r>
            <a:r>
              <a:rPr b="1" lang="nl-NL" sz="2800" spc="-1" strike="noStrike">
                <a:solidFill>
                  <a:srgbClr val="000000"/>
                </a:solidFill>
                <a:uFill>
                  <a:solidFill>
                    <a:srgbClr val="ffffff"/>
                  </a:solidFill>
                </a:uFill>
                <a:latin typeface="Arial"/>
              </a:rPr>
              <a:t>Travellers in their last distress.</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To be or not to be</a:t>
            </a:r>
            <a:endParaRPr/>
          </a:p>
        </p:txBody>
      </p:sp>
      <p:sp>
        <p:nvSpPr>
          <p:cNvPr id="229" name="TextShape 2"/>
          <p:cNvSpPr txBox="1"/>
          <p:nvPr/>
        </p:nvSpPr>
        <p:spPr>
          <a:xfrm>
            <a:off x="611640" y="1574640"/>
            <a:ext cx="4310640" cy="4525560"/>
          </a:xfrm>
          <a:prstGeom prst="rect">
            <a:avLst/>
          </a:prstGeom>
          <a:noFill/>
          <a:ln>
            <a:noFill/>
          </a:ln>
        </p:spPr>
        <p:txBody>
          <a:bodyPr/>
          <a:p>
            <a:pPr>
              <a:lnSpc>
                <a:spcPct val="100000"/>
              </a:lnSpc>
            </a:pPr>
            <a:r>
              <a:rPr b="1" lang="nl-NL" sz="1100" spc="-1" strike="noStrike">
                <a:solidFill>
                  <a:srgbClr val="000000"/>
                </a:solidFill>
                <a:uFill>
                  <a:solidFill>
                    <a:srgbClr val="ffffff"/>
                  </a:solidFill>
                </a:uFill>
                <a:latin typeface="Arial"/>
              </a:rPr>
              <a:t>To be or not to be</a:t>
            </a:r>
            <a:endParaRPr/>
          </a:p>
          <a:p>
            <a:pPr>
              <a:lnSpc>
                <a:spcPct val="100000"/>
              </a:lnSpc>
            </a:pPr>
            <a:r>
              <a:rPr b="1" lang="nl-NL" sz="1100" spc="-1" strike="noStrike">
                <a:solidFill>
                  <a:srgbClr val="000000"/>
                </a:solidFill>
                <a:uFill>
                  <a:solidFill>
                    <a:srgbClr val="ffffff"/>
                  </a:solidFill>
                </a:uFill>
                <a:latin typeface="Arial"/>
              </a:rPr>
              <a:t>To be or not to be, that is the question;</a:t>
            </a:r>
            <a:endParaRPr/>
          </a:p>
          <a:p>
            <a:pPr>
              <a:lnSpc>
                <a:spcPct val="100000"/>
              </a:lnSpc>
            </a:pPr>
            <a:r>
              <a:rPr b="1" lang="nl-NL" sz="1100" spc="-1" strike="noStrike">
                <a:solidFill>
                  <a:srgbClr val="000000"/>
                </a:solidFill>
                <a:uFill>
                  <a:solidFill>
                    <a:srgbClr val="ffffff"/>
                  </a:solidFill>
                </a:uFill>
                <a:latin typeface="Arial"/>
              </a:rPr>
              <a:t>Whether 'tis nobler in the mind to suffer</a:t>
            </a:r>
            <a:endParaRPr/>
          </a:p>
          <a:p>
            <a:pPr>
              <a:lnSpc>
                <a:spcPct val="100000"/>
              </a:lnSpc>
            </a:pPr>
            <a:r>
              <a:rPr b="1" lang="nl-NL" sz="1100" spc="-1" strike="noStrike">
                <a:solidFill>
                  <a:srgbClr val="000000"/>
                </a:solidFill>
                <a:uFill>
                  <a:solidFill>
                    <a:srgbClr val="ffffff"/>
                  </a:solidFill>
                </a:uFill>
                <a:latin typeface="Arial"/>
              </a:rPr>
              <a:t>The slings and arrows of outrageous fortune,</a:t>
            </a:r>
            <a:endParaRPr/>
          </a:p>
          <a:p>
            <a:pPr>
              <a:lnSpc>
                <a:spcPct val="100000"/>
              </a:lnSpc>
            </a:pPr>
            <a:r>
              <a:rPr b="1" lang="nl-NL" sz="1100" spc="-1" strike="noStrike">
                <a:solidFill>
                  <a:srgbClr val="ff0000"/>
                </a:solidFill>
                <a:uFill>
                  <a:solidFill>
                    <a:srgbClr val="ffffff"/>
                  </a:solidFill>
                </a:uFill>
                <a:latin typeface="Arial"/>
              </a:rPr>
              <a:t>Or to take arms against a sea of troubles,</a:t>
            </a:r>
            <a:endParaRPr/>
          </a:p>
          <a:p>
            <a:pPr>
              <a:lnSpc>
                <a:spcPct val="100000"/>
              </a:lnSpc>
            </a:pPr>
            <a:r>
              <a:rPr b="1" lang="nl-NL" sz="1100" spc="-1" strike="noStrike">
                <a:solidFill>
                  <a:srgbClr val="ff0000"/>
                </a:solidFill>
                <a:uFill>
                  <a:solidFill>
                    <a:srgbClr val="ffffff"/>
                  </a:solidFill>
                </a:uFill>
                <a:latin typeface="Arial"/>
              </a:rPr>
              <a:t>And by opposing, end them. </a:t>
            </a:r>
            <a:r>
              <a:rPr b="1" lang="nl-NL" sz="1100" spc="-1" strike="noStrike">
                <a:solidFill>
                  <a:srgbClr val="000000"/>
                </a:solidFill>
                <a:uFill>
                  <a:solidFill>
                    <a:srgbClr val="ffffff"/>
                  </a:solidFill>
                </a:uFill>
                <a:latin typeface="Arial"/>
              </a:rPr>
              <a:t>To die, to sleep;</a:t>
            </a:r>
            <a:endParaRPr/>
          </a:p>
          <a:p>
            <a:pPr>
              <a:lnSpc>
                <a:spcPct val="100000"/>
              </a:lnSpc>
            </a:pPr>
            <a:r>
              <a:rPr b="1" lang="nl-NL" sz="1100" spc="-1" strike="noStrike">
                <a:solidFill>
                  <a:srgbClr val="000000"/>
                </a:solidFill>
                <a:uFill>
                  <a:solidFill>
                    <a:srgbClr val="ffffff"/>
                  </a:solidFill>
                </a:uFill>
                <a:latin typeface="Arial"/>
              </a:rPr>
              <a:t>No more; and by a sleep to say we end</a:t>
            </a:r>
            <a:endParaRPr/>
          </a:p>
          <a:p>
            <a:pPr>
              <a:lnSpc>
                <a:spcPct val="100000"/>
              </a:lnSpc>
            </a:pPr>
            <a:r>
              <a:rPr b="1" lang="nl-NL" sz="1100" spc="-1" strike="noStrike">
                <a:solidFill>
                  <a:srgbClr val="000000"/>
                </a:solidFill>
                <a:uFill>
                  <a:solidFill>
                    <a:srgbClr val="ffffff"/>
                  </a:solidFill>
                </a:uFill>
                <a:latin typeface="Arial"/>
              </a:rPr>
              <a:t>The heart-ache and the thousand natural shocks</a:t>
            </a:r>
            <a:endParaRPr/>
          </a:p>
          <a:p>
            <a:pPr>
              <a:lnSpc>
                <a:spcPct val="100000"/>
              </a:lnSpc>
            </a:pPr>
            <a:r>
              <a:rPr b="1" lang="nl-NL" sz="1100" spc="-1" strike="noStrike">
                <a:solidFill>
                  <a:srgbClr val="000000"/>
                </a:solidFill>
                <a:uFill>
                  <a:solidFill>
                    <a:srgbClr val="ffffff"/>
                  </a:solidFill>
                </a:uFill>
                <a:latin typeface="Arial"/>
              </a:rPr>
              <a:t>That flesh is heir to — 'tis a consummation</a:t>
            </a:r>
            <a:endParaRPr/>
          </a:p>
          <a:p>
            <a:pPr>
              <a:lnSpc>
                <a:spcPct val="100000"/>
              </a:lnSpc>
            </a:pPr>
            <a:r>
              <a:rPr b="1" lang="nl-NL" sz="1100" spc="-1" strike="noStrike">
                <a:solidFill>
                  <a:srgbClr val="000000"/>
                </a:solidFill>
                <a:uFill>
                  <a:solidFill>
                    <a:srgbClr val="ffffff"/>
                  </a:solidFill>
                </a:uFill>
                <a:latin typeface="Arial"/>
              </a:rPr>
              <a:t>Devoutly to be wish'd. To die, to sleep;</a:t>
            </a:r>
            <a:endParaRPr/>
          </a:p>
          <a:p>
            <a:pPr>
              <a:lnSpc>
                <a:spcPct val="100000"/>
              </a:lnSpc>
            </a:pPr>
            <a:r>
              <a:rPr b="1" lang="nl-NL" sz="1100" spc="-1" strike="noStrike">
                <a:solidFill>
                  <a:srgbClr val="000000"/>
                </a:solidFill>
                <a:uFill>
                  <a:solidFill>
                    <a:srgbClr val="ffffff"/>
                  </a:solidFill>
                </a:uFill>
                <a:latin typeface="Arial"/>
              </a:rPr>
              <a:t>To sleep, perchance to dream. Ay, there's the rub,</a:t>
            </a:r>
            <a:endParaRPr/>
          </a:p>
          <a:p>
            <a:pPr>
              <a:lnSpc>
                <a:spcPct val="100000"/>
              </a:lnSpc>
            </a:pPr>
            <a:r>
              <a:rPr b="1" lang="nl-NL" sz="1100" spc="-1" strike="noStrike">
                <a:solidFill>
                  <a:srgbClr val="000000"/>
                </a:solidFill>
                <a:uFill>
                  <a:solidFill>
                    <a:srgbClr val="ffffff"/>
                  </a:solidFill>
                </a:uFill>
                <a:latin typeface="Arial"/>
              </a:rPr>
              <a:t>For in that sleep of death what dreams may come,</a:t>
            </a:r>
            <a:endParaRPr/>
          </a:p>
          <a:p>
            <a:pPr>
              <a:lnSpc>
                <a:spcPct val="100000"/>
              </a:lnSpc>
            </a:pPr>
            <a:r>
              <a:rPr b="1" lang="nl-NL" sz="1100" spc="-1" strike="noStrike">
                <a:solidFill>
                  <a:srgbClr val="000000"/>
                </a:solidFill>
                <a:uFill>
                  <a:solidFill>
                    <a:srgbClr val="ffffff"/>
                  </a:solidFill>
                </a:uFill>
                <a:latin typeface="Arial"/>
              </a:rPr>
              <a:t>When we have shuffled off this </a:t>
            </a:r>
            <a:r>
              <a:rPr b="1" lang="nl-NL" sz="1100" spc="-1" strike="noStrike">
                <a:solidFill>
                  <a:srgbClr val="ff0000"/>
                </a:solidFill>
                <a:uFill>
                  <a:solidFill>
                    <a:srgbClr val="ffffff"/>
                  </a:solidFill>
                </a:uFill>
                <a:latin typeface="Arial"/>
              </a:rPr>
              <a:t>mortal coil,</a:t>
            </a:r>
            <a:endParaRPr/>
          </a:p>
          <a:p>
            <a:pPr>
              <a:lnSpc>
                <a:spcPct val="100000"/>
              </a:lnSpc>
            </a:pPr>
            <a:r>
              <a:rPr b="1" lang="nl-NL" sz="1100" spc="-1" strike="noStrike">
                <a:solidFill>
                  <a:srgbClr val="000000"/>
                </a:solidFill>
                <a:uFill>
                  <a:solidFill>
                    <a:srgbClr val="ffffff"/>
                  </a:solidFill>
                </a:uFill>
                <a:latin typeface="Arial"/>
              </a:rPr>
              <a:t>Must give us pause. There's the respect</a:t>
            </a:r>
            <a:endParaRPr/>
          </a:p>
          <a:p>
            <a:pPr>
              <a:lnSpc>
                <a:spcPct val="100000"/>
              </a:lnSpc>
            </a:pPr>
            <a:r>
              <a:rPr b="1" lang="nl-NL" sz="1100" spc="-1" strike="noStrike">
                <a:solidFill>
                  <a:srgbClr val="000000"/>
                </a:solidFill>
                <a:uFill>
                  <a:solidFill>
                    <a:srgbClr val="ffffff"/>
                  </a:solidFill>
                </a:uFill>
                <a:latin typeface="Arial"/>
              </a:rPr>
              <a:t>That makes calamity of so long life,</a:t>
            </a:r>
            <a:endParaRPr/>
          </a:p>
          <a:p>
            <a:pPr>
              <a:lnSpc>
                <a:spcPct val="100000"/>
              </a:lnSpc>
            </a:pPr>
            <a:r>
              <a:rPr b="1" lang="nl-NL" sz="1100" spc="-1" strike="noStrike">
                <a:solidFill>
                  <a:srgbClr val="000000"/>
                </a:solidFill>
                <a:uFill>
                  <a:solidFill>
                    <a:srgbClr val="ffffff"/>
                  </a:solidFill>
                </a:uFill>
                <a:latin typeface="Arial"/>
              </a:rPr>
              <a:t>For who would bear the whips and scorns of time,</a:t>
            </a:r>
            <a:endParaRPr/>
          </a:p>
          <a:p>
            <a:pPr>
              <a:lnSpc>
                <a:spcPct val="100000"/>
              </a:lnSpc>
            </a:pPr>
            <a:r>
              <a:rPr b="1" lang="nl-NL" sz="1100" spc="-1" strike="noStrike">
                <a:solidFill>
                  <a:srgbClr val="000000"/>
                </a:solidFill>
                <a:uFill>
                  <a:solidFill>
                    <a:srgbClr val="ffffff"/>
                  </a:solidFill>
                </a:uFill>
                <a:latin typeface="Arial"/>
              </a:rPr>
              <a:t>Th'oppressor's wrong, the proud man's contumely,</a:t>
            </a:r>
            <a:endParaRPr/>
          </a:p>
          <a:p>
            <a:pPr>
              <a:lnSpc>
                <a:spcPct val="100000"/>
              </a:lnSpc>
            </a:pPr>
            <a:endParaRPr/>
          </a:p>
        </p:txBody>
      </p:sp>
      <p:sp>
        <p:nvSpPr>
          <p:cNvPr id="230" name="TextShape 3"/>
          <p:cNvSpPr txBox="1"/>
          <p:nvPr/>
        </p:nvSpPr>
        <p:spPr>
          <a:xfrm>
            <a:off x="4428000" y="1574640"/>
            <a:ext cx="3953520" cy="4525560"/>
          </a:xfrm>
          <a:prstGeom prst="rect">
            <a:avLst/>
          </a:prstGeom>
          <a:noFill/>
          <a:ln>
            <a:noFill/>
          </a:ln>
        </p:spPr>
        <p:txBody>
          <a:bodyPr/>
          <a:p>
            <a:pPr>
              <a:lnSpc>
                <a:spcPct val="100000"/>
              </a:lnSpc>
            </a:pPr>
            <a:r>
              <a:rPr b="1" lang="nl-NL" sz="4400" spc="-1" strike="noStrike">
                <a:solidFill>
                  <a:srgbClr val="000000"/>
                </a:solidFill>
                <a:uFill>
                  <a:solidFill>
                    <a:srgbClr val="ffffff"/>
                  </a:solidFill>
                </a:uFill>
                <a:latin typeface="Arial"/>
              </a:rPr>
              <a:t>The pangs of despised love, the law's delay,</a:t>
            </a:r>
            <a:endParaRPr/>
          </a:p>
          <a:p>
            <a:pPr>
              <a:lnSpc>
                <a:spcPct val="100000"/>
              </a:lnSpc>
            </a:pPr>
            <a:r>
              <a:rPr b="1" lang="nl-NL" sz="4400" spc="-1" strike="noStrike">
                <a:solidFill>
                  <a:srgbClr val="000000"/>
                </a:solidFill>
                <a:uFill>
                  <a:solidFill>
                    <a:srgbClr val="ffffff"/>
                  </a:solidFill>
                </a:uFill>
                <a:latin typeface="Arial"/>
              </a:rPr>
              <a:t>The insolence of office, and the spurns</a:t>
            </a:r>
            <a:endParaRPr/>
          </a:p>
          <a:p>
            <a:pPr>
              <a:lnSpc>
                <a:spcPct val="100000"/>
              </a:lnSpc>
            </a:pPr>
            <a:r>
              <a:rPr b="1" lang="nl-NL" sz="4400" spc="-1" strike="noStrike">
                <a:solidFill>
                  <a:srgbClr val="000000"/>
                </a:solidFill>
                <a:uFill>
                  <a:solidFill>
                    <a:srgbClr val="ffffff"/>
                  </a:solidFill>
                </a:uFill>
                <a:latin typeface="Arial"/>
              </a:rPr>
              <a:t>That patient merit of th'unworthy takes,</a:t>
            </a:r>
            <a:endParaRPr/>
          </a:p>
          <a:p>
            <a:pPr>
              <a:lnSpc>
                <a:spcPct val="100000"/>
              </a:lnSpc>
            </a:pPr>
            <a:r>
              <a:rPr b="1" lang="nl-NL" sz="4400" spc="-1" strike="noStrike">
                <a:solidFill>
                  <a:srgbClr val="000000"/>
                </a:solidFill>
                <a:uFill>
                  <a:solidFill>
                    <a:srgbClr val="ffffff"/>
                  </a:solidFill>
                </a:uFill>
                <a:latin typeface="Arial"/>
              </a:rPr>
              <a:t>When he himself might his quietus make</a:t>
            </a:r>
            <a:endParaRPr/>
          </a:p>
          <a:p>
            <a:pPr>
              <a:lnSpc>
                <a:spcPct val="100000"/>
              </a:lnSpc>
            </a:pPr>
            <a:r>
              <a:rPr b="1" lang="nl-NL" sz="4400" spc="-1" strike="noStrike">
                <a:solidFill>
                  <a:srgbClr val="000000"/>
                </a:solidFill>
                <a:uFill>
                  <a:solidFill>
                    <a:srgbClr val="ffffff"/>
                  </a:solidFill>
                </a:uFill>
                <a:latin typeface="Arial"/>
              </a:rPr>
              <a:t>With a bare bodkin? who would fardels bear,</a:t>
            </a:r>
            <a:endParaRPr/>
          </a:p>
          <a:p>
            <a:pPr>
              <a:lnSpc>
                <a:spcPct val="100000"/>
              </a:lnSpc>
            </a:pPr>
            <a:r>
              <a:rPr b="1" lang="nl-NL" sz="4400" spc="-1" strike="noStrike">
                <a:solidFill>
                  <a:srgbClr val="000000"/>
                </a:solidFill>
                <a:uFill>
                  <a:solidFill>
                    <a:srgbClr val="ffffff"/>
                  </a:solidFill>
                </a:uFill>
                <a:latin typeface="Arial"/>
              </a:rPr>
              <a:t>To grunt and sweat under a weary life,</a:t>
            </a:r>
            <a:endParaRPr/>
          </a:p>
          <a:p>
            <a:pPr>
              <a:lnSpc>
                <a:spcPct val="100000"/>
              </a:lnSpc>
            </a:pPr>
            <a:r>
              <a:rPr b="1" lang="nl-NL" sz="4400" spc="-1" strike="noStrike">
                <a:solidFill>
                  <a:srgbClr val="000000"/>
                </a:solidFill>
                <a:uFill>
                  <a:solidFill>
                    <a:srgbClr val="ffffff"/>
                  </a:solidFill>
                </a:uFill>
                <a:latin typeface="Arial"/>
              </a:rPr>
              <a:t>But that the dread of something after death,</a:t>
            </a:r>
            <a:endParaRPr/>
          </a:p>
          <a:p>
            <a:pPr>
              <a:lnSpc>
                <a:spcPct val="100000"/>
              </a:lnSpc>
            </a:pPr>
            <a:r>
              <a:rPr b="1" lang="nl-NL" sz="4400" spc="-1" strike="noStrike">
                <a:solidFill>
                  <a:srgbClr val="000000"/>
                </a:solidFill>
                <a:uFill>
                  <a:solidFill>
                    <a:srgbClr val="ffffff"/>
                  </a:solidFill>
                </a:uFill>
                <a:latin typeface="Arial"/>
              </a:rPr>
              <a:t>The undiscovered country from whose bourn</a:t>
            </a:r>
            <a:endParaRPr/>
          </a:p>
          <a:p>
            <a:pPr>
              <a:lnSpc>
                <a:spcPct val="100000"/>
              </a:lnSpc>
            </a:pPr>
            <a:r>
              <a:rPr b="1" lang="nl-NL" sz="4400" spc="-1" strike="noStrike">
                <a:solidFill>
                  <a:srgbClr val="000000"/>
                </a:solidFill>
                <a:uFill>
                  <a:solidFill>
                    <a:srgbClr val="ffffff"/>
                  </a:solidFill>
                </a:uFill>
                <a:latin typeface="Arial"/>
              </a:rPr>
              <a:t>No traveller returns, puzzles the will,</a:t>
            </a:r>
            <a:endParaRPr/>
          </a:p>
          <a:p>
            <a:pPr>
              <a:lnSpc>
                <a:spcPct val="100000"/>
              </a:lnSpc>
            </a:pPr>
            <a:r>
              <a:rPr b="1" lang="nl-NL" sz="4400" spc="-1" strike="noStrike">
                <a:solidFill>
                  <a:srgbClr val="000000"/>
                </a:solidFill>
                <a:uFill>
                  <a:solidFill>
                    <a:srgbClr val="ffffff"/>
                  </a:solidFill>
                </a:uFill>
                <a:latin typeface="Arial"/>
              </a:rPr>
              <a:t>And makes us rather bear those ills we have</a:t>
            </a:r>
            <a:endParaRPr/>
          </a:p>
          <a:p>
            <a:pPr>
              <a:lnSpc>
                <a:spcPct val="100000"/>
              </a:lnSpc>
            </a:pPr>
            <a:r>
              <a:rPr b="1" lang="nl-NL" sz="4400" spc="-1" strike="noStrike">
                <a:solidFill>
                  <a:srgbClr val="000000"/>
                </a:solidFill>
                <a:uFill>
                  <a:solidFill>
                    <a:srgbClr val="ffffff"/>
                  </a:solidFill>
                </a:uFill>
                <a:latin typeface="Arial"/>
              </a:rPr>
              <a:t>Than fly to others that we know not of?</a:t>
            </a:r>
            <a:endParaRPr/>
          </a:p>
          <a:p>
            <a:pPr>
              <a:lnSpc>
                <a:spcPct val="100000"/>
              </a:lnSpc>
            </a:pPr>
            <a:r>
              <a:rPr b="1" lang="nl-NL" sz="4400" spc="-1" strike="noStrike">
                <a:solidFill>
                  <a:srgbClr val="ff0000"/>
                </a:solidFill>
                <a:uFill>
                  <a:solidFill>
                    <a:srgbClr val="ffffff"/>
                  </a:solidFill>
                </a:uFill>
                <a:latin typeface="Arial"/>
              </a:rPr>
              <a:t>Thus conscience does make cowards of us all</a:t>
            </a:r>
            <a:r>
              <a:rPr b="1" lang="nl-NL" sz="4400" spc="-1" strike="noStrike">
                <a:solidFill>
                  <a:srgbClr val="000000"/>
                </a:solidFill>
                <a:uFill>
                  <a:solidFill>
                    <a:srgbClr val="ffffff"/>
                  </a:solidFill>
                </a:uFill>
                <a:latin typeface="Arial"/>
              </a:rPr>
              <a:t>,</a:t>
            </a:r>
            <a:endParaRPr/>
          </a:p>
          <a:p>
            <a:pPr>
              <a:lnSpc>
                <a:spcPct val="100000"/>
              </a:lnSpc>
            </a:pPr>
            <a:r>
              <a:rPr b="1" lang="nl-NL" sz="4400" spc="-1" strike="noStrike">
                <a:solidFill>
                  <a:srgbClr val="000000"/>
                </a:solidFill>
                <a:uFill>
                  <a:solidFill>
                    <a:srgbClr val="ffffff"/>
                  </a:solidFill>
                </a:uFill>
                <a:latin typeface="Arial"/>
              </a:rPr>
              <a:t>And thus the native hue of resolution</a:t>
            </a:r>
            <a:endParaRPr/>
          </a:p>
          <a:p>
            <a:pPr>
              <a:lnSpc>
                <a:spcPct val="100000"/>
              </a:lnSpc>
            </a:pPr>
            <a:r>
              <a:rPr b="1" lang="nl-NL" sz="4400" spc="-1" strike="noStrike">
                <a:solidFill>
                  <a:srgbClr val="000000"/>
                </a:solidFill>
                <a:uFill>
                  <a:solidFill>
                    <a:srgbClr val="ffffff"/>
                  </a:solidFill>
                </a:uFill>
                <a:latin typeface="Arial"/>
              </a:rPr>
              <a:t>Is sicklied o'er with the pale cast of thought,</a:t>
            </a:r>
            <a:endParaRPr/>
          </a:p>
          <a:p>
            <a:pPr>
              <a:lnSpc>
                <a:spcPct val="100000"/>
              </a:lnSpc>
            </a:pPr>
            <a:r>
              <a:rPr b="1" lang="nl-NL" sz="4400" spc="-1" strike="noStrike">
                <a:solidFill>
                  <a:srgbClr val="000000"/>
                </a:solidFill>
                <a:uFill>
                  <a:solidFill>
                    <a:srgbClr val="ffffff"/>
                  </a:solidFill>
                </a:uFill>
                <a:latin typeface="Arial"/>
              </a:rPr>
              <a:t>And enterprises of great pitch and moment</a:t>
            </a:r>
            <a:endParaRPr/>
          </a:p>
          <a:p>
            <a:pPr>
              <a:lnSpc>
                <a:spcPct val="100000"/>
              </a:lnSpc>
            </a:pPr>
            <a:r>
              <a:rPr b="1" lang="nl-NL" sz="4400" spc="-1" strike="noStrike">
                <a:solidFill>
                  <a:srgbClr val="000000"/>
                </a:solidFill>
                <a:uFill>
                  <a:solidFill>
                    <a:srgbClr val="ffffff"/>
                  </a:solidFill>
                </a:uFill>
                <a:latin typeface="Arial"/>
              </a:rPr>
              <a:t>With this regard their currents turn awry,</a:t>
            </a:r>
            <a:endParaRPr/>
          </a:p>
          <a:p>
            <a:pPr>
              <a:lnSpc>
                <a:spcPct val="100000"/>
              </a:lnSpc>
            </a:pPr>
            <a:r>
              <a:rPr b="1" lang="nl-NL" sz="4400" spc="-1" strike="noStrike">
                <a:solidFill>
                  <a:srgbClr val="000000"/>
                </a:solidFill>
                <a:uFill>
                  <a:solidFill>
                    <a:srgbClr val="ffffff"/>
                  </a:solidFill>
                </a:uFill>
                <a:latin typeface="Arial"/>
              </a:rPr>
              <a:t>And lose the name of action.</a:t>
            </a:r>
            <a:endParaRPr/>
          </a:p>
          <a:p>
            <a:pPr>
              <a:lnSpc>
                <a:spcPct val="100000"/>
              </a:lnSpc>
            </a:pPr>
            <a:r>
              <a:rPr b="1" lang="nl-NL" sz="4400" spc="-1" strike="noStrike">
                <a:solidFill>
                  <a:srgbClr val="000000"/>
                </a:solidFill>
                <a:uFill>
                  <a:solidFill>
                    <a:srgbClr val="ffffff"/>
                  </a:solidFill>
                </a:uFill>
                <a:latin typeface="Arial"/>
              </a:rPr>
              <a:t>Soft you now! The fair Ophelia! Nymph,</a:t>
            </a:r>
            <a:endParaRPr/>
          </a:p>
          <a:p>
            <a:pPr>
              <a:lnSpc>
                <a:spcPct val="100000"/>
              </a:lnSpc>
            </a:pPr>
            <a:endParaRPr/>
          </a:p>
          <a:p>
            <a:pPr>
              <a:lnSpc>
                <a:spcPct val="100000"/>
              </a:lnSpc>
            </a:pPr>
            <a:r>
              <a:rPr b="1" lang="nl-NL" sz="4400" spc="-1" strike="noStrike">
                <a:solidFill>
                  <a:srgbClr val="000000"/>
                </a:solidFill>
                <a:uFill>
                  <a:solidFill>
                    <a:srgbClr val="ffffff"/>
                  </a:solidFill>
                </a:uFill>
                <a:latin typeface="Arial"/>
              </a:rPr>
              <a:t>in thy orisons be all my sins remember'd.</a:t>
            </a:r>
            <a:endParaRPr/>
          </a:p>
          <a:p>
            <a:pPr>
              <a:lnSpc>
                <a:spcPct val="100000"/>
              </a:lnSpc>
            </a:pP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Ophelia in Hamlet</a:t>
            </a:r>
            <a:endParaRPr/>
          </a:p>
        </p:txBody>
      </p:sp>
      <p:sp>
        <p:nvSpPr>
          <p:cNvPr id="232"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Ophelia is een personage uit het toneelstuk The Tragedy of Hamlet, Prince of Denmark van Shakespeare. Ze is de dochter van Polonius en dus de zuster van Laërtes.</a:t>
            </a:r>
            <a:endParaRPr/>
          </a:p>
          <a:p>
            <a:pPr>
              <a:lnSpc>
                <a:spcPct val="100000"/>
              </a:lnSpc>
            </a:pPr>
            <a:endParaRPr/>
          </a:p>
          <a:p>
            <a:pPr>
              <a:lnSpc>
                <a:spcPct val="100000"/>
              </a:lnSpc>
            </a:pPr>
            <a:r>
              <a:rPr b="1" lang="nl-NL" sz="2000" spc="-1" strike="noStrike">
                <a:solidFill>
                  <a:srgbClr val="000000"/>
                </a:solidFill>
                <a:uFill>
                  <a:solidFill>
                    <a:srgbClr val="ffffff"/>
                  </a:solidFill>
                </a:uFill>
                <a:latin typeface="Arial"/>
              </a:rPr>
              <a:t>Wanneer Hamlet Polonius doodsteekt, begint haar gekte vorm te krijgen. Ze kan het verdriet niet aan en drijft de bewoners van Elsinore tot wanhoop met onbegrijpelijke liedjes. Over uilen ! Later verdrinkt ze onder mysterieuze omstandigheden in een ondiepe beek.</a:t>
            </a:r>
            <a:endParaRPr/>
          </a:p>
          <a:p>
            <a:pPr>
              <a:lnSpc>
                <a:spcPct val="100000"/>
              </a:lnSpc>
            </a:pPr>
            <a:endParaRPr/>
          </a:p>
          <a:p>
            <a:pPr>
              <a:lnSpc>
                <a:spcPct val="100000"/>
              </a:lnSpc>
            </a:pPr>
            <a:r>
              <a:rPr b="1" lang="nl-NL" sz="2000" spc="-1" strike="noStrike">
                <a:solidFill>
                  <a:srgbClr val="000000"/>
                </a:solidFill>
                <a:uFill>
                  <a:solidFill>
                    <a:srgbClr val="ffffff"/>
                  </a:solidFill>
                </a:uFill>
                <a:latin typeface="Arial"/>
              </a:rPr>
              <a:t>Als Laërtes uit Frankrijk terugkeert en de dood van zijn vader en zuster verneemt, kan hij weinig anders doen dan Hamlet uitdagen tot een duel.</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Morele waarschuwing voor de westerse wereld</a:t>
            </a:r>
            <a:endParaRPr/>
          </a:p>
        </p:txBody>
      </p:sp>
      <p:sp>
        <p:nvSpPr>
          <p:cNvPr id="234"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Blz. 32 Podcast: De avond is gevallen in het tweede tijdperk van de Rede. Reactie van de ik-verteller :</a:t>
            </a:r>
            <a:endParaRPr/>
          </a:p>
          <a:p>
            <a:pPr>
              <a:lnSpc>
                <a:spcPct val="100000"/>
              </a:lnSpc>
            </a:pPr>
            <a:r>
              <a:rPr b="1" lang="nl-NL" sz="2000" spc="-1" strike="noStrike">
                <a:solidFill>
                  <a:srgbClr val="d1282e"/>
                </a:solidFill>
                <a:uFill>
                  <a:solidFill>
                    <a:srgbClr val="ffffff"/>
                  </a:solidFill>
                </a:uFill>
                <a:latin typeface="Arial"/>
              </a:rPr>
              <a:t>Pessimisme is te makkelijk. Maar . Wie weet wat waar is? Net als iedereen, zal ik nemen wat ik wil, wat me het beste uitkomt.  </a:t>
            </a:r>
            <a:endParaRPr/>
          </a:p>
          <a:p>
            <a:pPr>
              <a:lnSpc>
                <a:spcPct val="100000"/>
              </a:lnSpc>
            </a:pPr>
            <a:r>
              <a:rPr b="1" lang="nl-NL" sz="2000" spc="-1" strike="noStrike">
                <a:solidFill>
                  <a:srgbClr val="d1282e"/>
                </a:solidFill>
                <a:uFill>
                  <a:solidFill>
                    <a:srgbClr val="ffffff"/>
                  </a:solidFill>
                </a:uFill>
                <a:latin typeface="Arial"/>
              </a:rPr>
              <a:t>In Hamlet: Or to take arms against a sea of troubles, and by opposing, end them. </a:t>
            </a:r>
            <a:endParaRPr/>
          </a:p>
          <a:p>
            <a:pPr>
              <a:lnSpc>
                <a:spcPct val="100000"/>
              </a:lnSpc>
            </a:pPr>
            <a:r>
              <a:rPr b="1" lang="nl-NL" sz="2000" spc="-1" strike="noStrike">
                <a:solidFill>
                  <a:srgbClr val="000000"/>
                </a:solidFill>
                <a:uFill>
                  <a:solidFill>
                    <a:srgbClr val="ffffff"/>
                  </a:solidFill>
                </a:uFill>
                <a:latin typeface="Arial"/>
              </a:rPr>
              <a:t>Blz. 45 Ik ben medeplichtig. (..) Kindjes eerste woord. Vergif. </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Geslaagd of niet geslaagd?</a:t>
            </a:r>
            <a:endParaRPr/>
          </a:p>
        </p:txBody>
      </p:sp>
      <p:sp>
        <p:nvSpPr>
          <p:cNvPr id="236"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Sociale satire: Satire op wijnsnobisme, vastgoedhandel.</a:t>
            </a:r>
            <a:endParaRPr/>
          </a:p>
          <a:p>
            <a:pPr>
              <a:lnSpc>
                <a:spcPct val="100000"/>
              </a:lnSpc>
            </a:pPr>
            <a:endParaRPr/>
          </a:p>
          <a:p>
            <a:pPr>
              <a:lnSpc>
                <a:spcPct val="100000"/>
              </a:lnSpc>
            </a:pPr>
            <a:r>
              <a:rPr b="1" lang="nl-NL" sz="2000" spc="-1" strike="noStrike">
                <a:solidFill>
                  <a:srgbClr val="000000"/>
                </a:solidFill>
                <a:uFill>
                  <a:solidFill>
                    <a:srgbClr val="ffffff"/>
                  </a:solidFill>
                </a:uFill>
                <a:latin typeface="Arial"/>
              </a:rPr>
              <a:t>Thriller </a:t>
            </a:r>
            <a:endParaRPr/>
          </a:p>
          <a:p>
            <a:pPr>
              <a:lnSpc>
                <a:spcPct val="100000"/>
              </a:lnSpc>
            </a:pPr>
            <a:r>
              <a:rPr b="1" lang="nl-NL" sz="2000" spc="-1" strike="noStrike">
                <a:solidFill>
                  <a:srgbClr val="000000"/>
                </a:solidFill>
                <a:uFill>
                  <a:solidFill>
                    <a:srgbClr val="ffffff"/>
                  </a:solidFill>
                </a:uFill>
                <a:latin typeface="Arial"/>
              </a:rPr>
              <a:t>Variant van Hamlet</a:t>
            </a:r>
            <a:endParaRPr/>
          </a:p>
          <a:p>
            <a:pPr>
              <a:lnSpc>
                <a:spcPct val="100000"/>
              </a:lnSpc>
            </a:pPr>
            <a:r>
              <a:rPr b="1" lang="nl-NL" sz="2000" spc="-1" strike="noStrike">
                <a:solidFill>
                  <a:srgbClr val="000000"/>
                </a:solidFill>
                <a:uFill>
                  <a:solidFill>
                    <a:srgbClr val="ffffff"/>
                  </a:solidFill>
                </a:uFill>
                <a:latin typeface="Arial"/>
              </a:rPr>
              <a:t>tendensroman: we zijn medeverantwoordelijk voor de puinhoop?</a:t>
            </a:r>
            <a:endParaRPr/>
          </a:p>
          <a:p>
            <a:pPr>
              <a:lnSpc>
                <a:spcPct val="100000"/>
              </a:lnSpc>
            </a:pPr>
            <a:r>
              <a:rPr b="1" lang="nl-NL" sz="2000" spc="-1" strike="noStrike">
                <a:solidFill>
                  <a:srgbClr val="000000"/>
                </a:solidFill>
                <a:uFill>
                  <a:solidFill>
                    <a:srgbClr val="ffffff"/>
                  </a:solidFill>
                </a:uFill>
                <a:latin typeface="Arial"/>
              </a:rPr>
              <a:t>Pleidooi voor poëzie </a:t>
            </a:r>
            <a:endParaRPr/>
          </a:p>
          <a:p>
            <a:pPr>
              <a:lnSpc>
                <a:spcPct val="100000"/>
              </a:lnSpc>
            </a:pPr>
            <a:endParaRPr/>
          </a:p>
          <a:p>
            <a:pPr>
              <a:lnSpc>
                <a:spcPct val="100000"/>
              </a:lnSpc>
            </a:pPr>
            <a:endParaRPr/>
          </a:p>
          <a:p>
            <a:pPr>
              <a:lnSpc>
                <a:spcPct val="100000"/>
              </a:lnSpc>
            </a:pPr>
            <a:r>
              <a:rPr b="1" lang="nl-NL" sz="2000" spc="-1" strike="noStrike">
                <a:solidFill>
                  <a:srgbClr val="000000"/>
                </a:solidFill>
                <a:uFill>
                  <a:solidFill>
                    <a:srgbClr val="ffffff"/>
                  </a:solidFill>
                </a:uFill>
                <a:latin typeface="Arial"/>
              </a:rPr>
              <a:t>“</a:t>
            </a:r>
            <a:r>
              <a:rPr b="1" lang="nl-NL" sz="2000" spc="-1" strike="noStrike">
                <a:solidFill>
                  <a:srgbClr val="000000"/>
                </a:solidFill>
                <a:uFill>
                  <a:solidFill>
                    <a:srgbClr val="ffffff"/>
                  </a:solidFill>
                </a:uFill>
                <a:latin typeface="Arial"/>
              </a:rPr>
              <a:t>The time is out of joint. Oh cursed spite, that ever I was born to set it right”</a:t>
            </a:r>
            <a:endParaRPr/>
          </a:p>
          <a:p>
            <a:pPr>
              <a:lnSpc>
                <a:spcPct val="100000"/>
              </a:lnSpc>
            </a:pP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Favoriete passages</a:t>
            </a:r>
            <a:endParaRPr/>
          </a:p>
        </p:txBody>
      </p:sp>
      <p:sp>
        <p:nvSpPr>
          <p:cNvPr id="238" name="TextShape 2"/>
          <p:cNvSpPr txBox="1"/>
          <p:nvPr/>
        </p:nvSpPr>
        <p:spPr>
          <a:xfrm>
            <a:off x="457200" y="1752480"/>
            <a:ext cx="7619760" cy="4373280"/>
          </a:xfrm>
          <a:prstGeom prst="rect">
            <a:avLst/>
          </a:prstGeom>
          <a:noFill/>
          <a:ln>
            <a:noFill/>
          </a:ln>
        </p:spPr>
        <p:txBody>
          <a:bodyPr/>
          <a:p>
            <a:pPr>
              <a:lnSpc>
                <a:spcPct val="100000"/>
              </a:lnSpc>
            </a:pPr>
            <a:endParaRPr/>
          </a:p>
          <a:p>
            <a:pPr>
              <a:lnSpc>
                <a:spcPct val="100000"/>
              </a:lnSpc>
            </a:pPr>
            <a:r>
              <a:rPr b="1" lang="nl-NL" sz="2000" spc="-1" strike="noStrike">
                <a:solidFill>
                  <a:srgbClr val="000000"/>
                </a:solidFill>
                <a:uFill>
                  <a:solidFill>
                    <a:srgbClr val="ffffff"/>
                  </a:solidFill>
                </a:uFill>
                <a:latin typeface="Arial"/>
              </a:rPr>
              <a:t>p. 64 In een notendop besloten zijn, de wereld zien in vijf centimeter ivoor, in een zandkorrel. ……</a:t>
            </a:r>
            <a:endParaRPr/>
          </a:p>
          <a:p>
            <a:pPr>
              <a:lnSpc>
                <a:spcPct val="100000"/>
              </a:lnSpc>
            </a:pPr>
            <a:r>
              <a:rPr b="1" lang="nl-NL" sz="2000" spc="-1" strike="noStrike">
                <a:solidFill>
                  <a:srgbClr val="000000"/>
                </a:solidFill>
                <a:uFill>
                  <a:solidFill>
                    <a:srgbClr val="ffffff"/>
                  </a:solidFill>
                </a:uFill>
                <a:latin typeface="Arial"/>
              </a:rPr>
              <a:t>p. 121 maar zelfs ik weet ….Geliefden brengen bij hun eerste kus littekens en verlangens mee. </a:t>
            </a:r>
            <a:endParaRPr/>
          </a:p>
          <a:p>
            <a:pPr>
              <a:lnSpc>
                <a:spcPct val="100000"/>
              </a:lnSpc>
            </a:pPr>
            <a:r>
              <a:rPr b="1" lang="nl-NL" sz="2000" spc="-1" strike="noStrike">
                <a:solidFill>
                  <a:srgbClr val="000000"/>
                </a:solidFill>
                <a:uFill>
                  <a:solidFill>
                    <a:srgbClr val="ffffff"/>
                  </a:solidFill>
                </a:uFill>
                <a:latin typeface="Arial"/>
              </a:rPr>
              <a:t>p. 132 Over wraak: De neiging, de droomwens is menselijk, normaal die moeten we onszelf vergeven…. Wie uit is op wraak, dient twee graven te delven ( Confucius).</a:t>
            </a:r>
            <a:endParaRPr/>
          </a:p>
          <a:p>
            <a:pPr>
              <a:lnSpc>
                <a:spcPct val="100000"/>
              </a:lnSpc>
            </a:pPr>
            <a:r>
              <a:rPr b="1" lang="nl-NL" sz="2000" spc="-1" strike="noStrike">
                <a:solidFill>
                  <a:srgbClr val="000000"/>
                </a:solidFill>
                <a:uFill>
                  <a:solidFill>
                    <a:srgbClr val="ffffff"/>
                  </a:solidFill>
                </a:uFill>
                <a:latin typeface="Arial"/>
              </a:rPr>
              <a:t>Slotzinnen: ….eerst verdriet, dan gerechtigheid , dan zingeving. De rest is chaos. </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TextShape 1"/>
          <p:cNvSpPr txBox="1"/>
          <p:nvPr/>
        </p:nvSpPr>
        <p:spPr>
          <a:xfrm>
            <a:off x="467640" y="116640"/>
            <a:ext cx="8229240" cy="11426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Romans</a:t>
            </a:r>
            <a:endParaRPr/>
          </a:p>
        </p:txBody>
      </p:sp>
      <p:sp>
        <p:nvSpPr>
          <p:cNvPr id="181"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Eerste werk is absurd en niet-realistisch</a:t>
            </a:r>
            <a:endParaRPr/>
          </a:p>
          <a:p>
            <a:pPr>
              <a:lnSpc>
                <a:spcPct val="100000"/>
              </a:lnSpc>
            </a:pPr>
            <a:r>
              <a:rPr b="1" lang="nl-NL" sz="2000" spc="-1" strike="noStrike">
                <a:solidFill>
                  <a:srgbClr val="000000"/>
                </a:solidFill>
                <a:uFill>
                  <a:solidFill>
                    <a:srgbClr val="ffffff"/>
                  </a:solidFill>
                </a:uFill>
                <a:latin typeface="Arial"/>
              </a:rPr>
              <a:t>Later veel, bekroond, realistisch werk </a:t>
            </a:r>
            <a:endParaRPr/>
          </a:p>
          <a:p>
            <a:pPr>
              <a:lnSpc>
                <a:spcPct val="100000"/>
              </a:lnSpc>
            </a:pPr>
            <a:r>
              <a:rPr b="1" lang="nl-NL" sz="2000" spc="-1" strike="noStrike">
                <a:solidFill>
                  <a:srgbClr val="000000"/>
                </a:solidFill>
                <a:uFill>
                  <a:solidFill>
                    <a:srgbClr val="ffffff"/>
                  </a:solidFill>
                </a:uFill>
                <a:latin typeface="Arial"/>
              </a:rPr>
              <a:t>Veel research, bijv. voor Saturday, The children act, neurochirurg, advocaat  gevolgd. </a:t>
            </a:r>
            <a:endParaRPr/>
          </a:p>
          <a:p>
            <a:pPr>
              <a:lnSpc>
                <a:spcPct val="100000"/>
              </a:lnSpc>
            </a:pPr>
            <a:endParaRPr/>
          </a:p>
        </p:txBody>
      </p:sp>
      <p:pic>
        <p:nvPicPr>
          <p:cNvPr id="182" name="Picture 3" descr=""/>
          <p:cNvPicPr/>
          <p:nvPr/>
        </p:nvPicPr>
        <p:blipFill>
          <a:blip r:embed="rId1"/>
          <a:stretch/>
        </p:blipFill>
        <p:spPr>
          <a:xfrm>
            <a:off x="2843640" y="3933000"/>
            <a:ext cx="1723680" cy="2657160"/>
          </a:xfrm>
          <a:prstGeom prst="rect">
            <a:avLst/>
          </a:prstGeom>
          <a:ln>
            <a:noFill/>
          </a:ln>
        </p:spPr>
      </p:pic>
      <p:pic>
        <p:nvPicPr>
          <p:cNvPr id="183" name="Picture 4" descr=""/>
          <p:cNvPicPr/>
          <p:nvPr/>
        </p:nvPicPr>
        <p:blipFill>
          <a:blip r:embed="rId2"/>
          <a:stretch/>
        </p:blipFill>
        <p:spPr>
          <a:xfrm>
            <a:off x="755640" y="3933000"/>
            <a:ext cx="1742760" cy="2628720"/>
          </a:xfrm>
          <a:prstGeom prst="rect">
            <a:avLst/>
          </a:prstGeom>
          <a:ln>
            <a:noFill/>
          </a:ln>
        </p:spPr>
      </p:pic>
      <p:pic>
        <p:nvPicPr>
          <p:cNvPr id="184" name="Picture 5" descr=""/>
          <p:cNvPicPr/>
          <p:nvPr/>
        </p:nvPicPr>
        <p:blipFill>
          <a:blip r:embed="rId3"/>
          <a:stretch/>
        </p:blipFill>
        <p:spPr>
          <a:xfrm>
            <a:off x="4860000" y="3933000"/>
            <a:ext cx="1714320" cy="2666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Verfilmd</a:t>
            </a:r>
            <a:endParaRPr/>
          </a:p>
        </p:txBody>
      </p:sp>
      <p:sp>
        <p:nvSpPr>
          <p:cNvPr id="186" name="TextShape 2"/>
          <p:cNvSpPr txBox="1"/>
          <p:nvPr/>
        </p:nvSpPr>
        <p:spPr>
          <a:xfrm>
            <a:off x="457200" y="1484640"/>
            <a:ext cx="7619760" cy="464112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he comfort of strangers </a:t>
            </a:r>
            <a:endParaRPr/>
          </a:p>
          <a:p>
            <a:pPr>
              <a:lnSpc>
                <a:spcPct val="100000"/>
              </a:lnSpc>
            </a:pPr>
            <a:r>
              <a:rPr b="1" lang="nl-NL" sz="2000" spc="-1" strike="noStrike">
                <a:solidFill>
                  <a:srgbClr val="000000"/>
                </a:solidFill>
                <a:uFill>
                  <a:solidFill>
                    <a:srgbClr val="ffffff"/>
                  </a:solidFill>
                </a:uFill>
                <a:latin typeface="Arial"/>
              </a:rPr>
              <a:t>Enduring love</a:t>
            </a:r>
            <a:endParaRPr/>
          </a:p>
          <a:p>
            <a:pPr>
              <a:lnSpc>
                <a:spcPct val="100000"/>
              </a:lnSpc>
            </a:pPr>
            <a:r>
              <a:rPr b="1" lang="nl-NL" sz="2000" spc="-1" strike="noStrike">
                <a:solidFill>
                  <a:srgbClr val="000000"/>
                </a:solidFill>
                <a:uFill>
                  <a:solidFill>
                    <a:srgbClr val="ffffff"/>
                  </a:solidFill>
                </a:uFill>
                <a:latin typeface="Arial"/>
              </a:rPr>
              <a:t>Atonement </a:t>
            </a:r>
            <a:endParaRPr/>
          </a:p>
          <a:p>
            <a:pPr>
              <a:lnSpc>
                <a:spcPct val="100000"/>
              </a:lnSpc>
            </a:pPr>
            <a:r>
              <a:rPr b="1" lang="nl-NL" sz="2000" spc="-1" strike="noStrike">
                <a:solidFill>
                  <a:srgbClr val="000000"/>
                </a:solidFill>
                <a:uFill>
                  <a:solidFill>
                    <a:srgbClr val="ffffff"/>
                  </a:solidFill>
                </a:uFill>
                <a:latin typeface="Arial"/>
              </a:rPr>
              <a:t>The children act (in wording)</a:t>
            </a:r>
            <a:endParaRPr/>
          </a:p>
        </p:txBody>
      </p:sp>
      <p:pic>
        <p:nvPicPr>
          <p:cNvPr id="187" name="Picture 2" descr=""/>
          <p:cNvPicPr/>
          <p:nvPr/>
        </p:nvPicPr>
        <p:blipFill>
          <a:blip r:embed="rId1"/>
          <a:stretch/>
        </p:blipFill>
        <p:spPr>
          <a:xfrm>
            <a:off x="5508000" y="3069000"/>
            <a:ext cx="2857320" cy="3644640"/>
          </a:xfrm>
          <a:prstGeom prst="rect">
            <a:avLst/>
          </a:prstGeom>
          <a:ln>
            <a:noFill/>
          </a:ln>
        </p:spPr>
      </p:pic>
      <p:pic>
        <p:nvPicPr>
          <p:cNvPr id="188" name="Picture 3" descr=""/>
          <p:cNvPicPr/>
          <p:nvPr/>
        </p:nvPicPr>
        <p:blipFill>
          <a:blip r:embed="rId2"/>
          <a:stretch/>
        </p:blipFill>
        <p:spPr>
          <a:xfrm>
            <a:off x="3348000" y="3444840"/>
            <a:ext cx="1949040" cy="2753640"/>
          </a:xfrm>
          <a:prstGeom prst="rect">
            <a:avLst/>
          </a:prstGeom>
          <a:ln>
            <a:noFill/>
          </a:ln>
        </p:spPr>
      </p:pic>
      <p:pic>
        <p:nvPicPr>
          <p:cNvPr id="189" name="Picture 2" descr=""/>
          <p:cNvPicPr/>
          <p:nvPr/>
        </p:nvPicPr>
        <p:blipFill>
          <a:blip r:embed="rId3"/>
          <a:stretch/>
        </p:blipFill>
        <p:spPr>
          <a:xfrm>
            <a:off x="971640" y="3450600"/>
            <a:ext cx="2016000" cy="278208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 name="TextShape 1"/>
          <p:cNvSpPr txBox="1"/>
          <p:nvPr/>
        </p:nvSpPr>
        <p:spPr>
          <a:xfrm>
            <a:off x="457200" y="-243360"/>
            <a:ext cx="7138800" cy="13676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Patronen in romans </a:t>
            </a:r>
            <a:endParaRPr/>
          </a:p>
        </p:txBody>
      </p:sp>
      <p:sp>
        <p:nvSpPr>
          <p:cNvPr id="191" name="TextShape 2"/>
          <p:cNvSpPr txBox="1"/>
          <p:nvPr/>
        </p:nvSpPr>
        <p:spPr>
          <a:xfrm>
            <a:off x="1630800" y="1574640"/>
            <a:ext cx="3291480" cy="4525560"/>
          </a:xfrm>
          <a:prstGeom prst="rect">
            <a:avLst/>
          </a:prstGeom>
          <a:noFill/>
          <a:ln>
            <a:noFill/>
          </a:ln>
        </p:spPr>
        <p:txBody>
          <a:bodyPr/>
          <a:p>
            <a:pPr>
              <a:lnSpc>
                <a:spcPct val="100000"/>
              </a:lnSpc>
            </a:pPr>
            <a:r>
              <a:rPr b="1" lang="nl-NL" sz="2800" spc="-1" strike="noStrike">
                <a:solidFill>
                  <a:srgbClr val="ff0000"/>
                </a:solidFill>
                <a:uFill>
                  <a:solidFill>
                    <a:srgbClr val="ffffff"/>
                  </a:solidFill>
                </a:uFill>
                <a:latin typeface="Arial"/>
              </a:rPr>
              <a:t>Personages</a:t>
            </a:r>
            <a:r>
              <a:rPr b="1" lang="nl-NL" sz="2800" spc="-1" strike="noStrike">
                <a:solidFill>
                  <a:srgbClr val="000000"/>
                </a:solidFill>
                <a:uFill>
                  <a:solidFill>
                    <a:srgbClr val="ffffff"/>
                  </a:solidFill>
                </a:uFill>
                <a:latin typeface="Arial"/>
              </a:rPr>
              <a:t>: well to do: neurochirurg, rechter, schrijver, natuurkundige</a:t>
            </a:r>
            <a:endParaRPr/>
          </a:p>
          <a:p>
            <a:pPr>
              <a:lnSpc>
                <a:spcPct val="100000"/>
              </a:lnSpc>
            </a:pPr>
            <a:r>
              <a:rPr b="1" lang="nl-NL" sz="2800" spc="-1" strike="noStrike">
                <a:solidFill>
                  <a:srgbClr val="ff0000"/>
                </a:solidFill>
                <a:uFill>
                  <a:solidFill>
                    <a:srgbClr val="ffffff"/>
                  </a:solidFill>
                </a:uFill>
                <a:latin typeface="Arial"/>
              </a:rPr>
              <a:t>Leven in een bubble: </a:t>
            </a:r>
            <a:r>
              <a:rPr b="1" lang="nl-NL" sz="2800" spc="-1" strike="noStrike">
                <a:solidFill>
                  <a:srgbClr val="000000"/>
                </a:solidFill>
                <a:uFill>
                  <a:solidFill>
                    <a:srgbClr val="ffffff"/>
                  </a:solidFill>
                </a:uFill>
                <a:latin typeface="Arial"/>
              </a:rPr>
              <a:t>privileges, hogere kunst, westers, atheïst</a:t>
            </a:r>
            <a:endParaRPr/>
          </a:p>
          <a:p>
            <a:pPr>
              <a:lnSpc>
                <a:spcPct val="100000"/>
              </a:lnSpc>
            </a:pPr>
            <a:r>
              <a:rPr b="1" lang="nl-NL" sz="2800" spc="-1" strike="noStrike">
                <a:solidFill>
                  <a:srgbClr val="ff0000"/>
                </a:solidFill>
                <a:uFill>
                  <a:solidFill>
                    <a:srgbClr val="ffffff"/>
                  </a:solidFill>
                </a:uFill>
                <a:latin typeface="Arial"/>
              </a:rPr>
              <a:t>Confrontatie:</a:t>
            </a:r>
            <a:r>
              <a:rPr b="1" lang="nl-NL" sz="2800" spc="-1" strike="noStrike">
                <a:solidFill>
                  <a:srgbClr val="000000"/>
                </a:solidFill>
                <a:uFill>
                  <a:solidFill>
                    <a:srgbClr val="ffffff"/>
                  </a:solidFill>
                </a:uFill>
                <a:latin typeface="Arial"/>
              </a:rPr>
              <a:t> met mensen uit lagere klasse</a:t>
            </a:r>
            <a:endParaRPr/>
          </a:p>
          <a:p>
            <a:pPr>
              <a:lnSpc>
                <a:spcPct val="100000"/>
              </a:lnSpc>
            </a:pPr>
            <a:r>
              <a:rPr b="1" lang="nl-NL" sz="2800" spc="-1" strike="noStrike">
                <a:solidFill>
                  <a:srgbClr val="ff0000"/>
                </a:solidFill>
                <a:uFill>
                  <a:solidFill>
                    <a:srgbClr val="ffffff"/>
                  </a:solidFill>
                </a:uFill>
                <a:latin typeface="Arial"/>
              </a:rPr>
              <a:t>Catastrofe</a:t>
            </a:r>
            <a:r>
              <a:rPr b="1" lang="nl-NL" sz="2800" spc="-1" strike="noStrike">
                <a:solidFill>
                  <a:srgbClr val="000000"/>
                </a:solidFill>
                <a:uFill>
                  <a:solidFill>
                    <a:srgbClr val="ffffff"/>
                  </a:solidFill>
                </a:uFill>
                <a:latin typeface="Arial"/>
              </a:rPr>
              <a:t>: dood, vermissing, bedreiging, scheiding</a:t>
            </a:r>
            <a:endParaRPr/>
          </a:p>
        </p:txBody>
      </p:sp>
      <p:sp>
        <p:nvSpPr>
          <p:cNvPr id="192" name="TextShape 3"/>
          <p:cNvSpPr txBox="1"/>
          <p:nvPr/>
        </p:nvSpPr>
        <p:spPr>
          <a:xfrm>
            <a:off x="5090040" y="1574640"/>
            <a:ext cx="3291480" cy="4525560"/>
          </a:xfrm>
          <a:prstGeom prst="rect">
            <a:avLst/>
          </a:prstGeom>
          <a:noFill/>
          <a:ln>
            <a:noFill/>
          </a:ln>
        </p:spPr>
        <p:txBody>
          <a:bodyPr/>
          <a:p>
            <a:endParaRPr/>
          </a:p>
        </p:txBody>
      </p:sp>
      <p:pic>
        <p:nvPicPr>
          <p:cNvPr id="193" name="Picture 3" descr=""/>
          <p:cNvPicPr/>
          <p:nvPr/>
        </p:nvPicPr>
        <p:blipFill>
          <a:blip r:embed="rId1"/>
          <a:stretch/>
        </p:blipFill>
        <p:spPr>
          <a:xfrm>
            <a:off x="5652000" y="1790280"/>
            <a:ext cx="2028600" cy="36381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Thematiek</a:t>
            </a:r>
            <a:endParaRPr/>
          </a:p>
        </p:txBody>
      </p:sp>
      <p:sp>
        <p:nvSpPr>
          <p:cNvPr id="195" name="TextShape 2"/>
          <p:cNvSpPr txBox="1"/>
          <p:nvPr/>
        </p:nvSpPr>
        <p:spPr>
          <a:xfrm>
            <a:off x="899640" y="1772640"/>
            <a:ext cx="7619760" cy="4373280"/>
          </a:xfrm>
          <a:prstGeom prst="rect">
            <a:avLst/>
          </a:prstGeom>
          <a:noFill/>
          <a:ln>
            <a:noFill/>
          </a:ln>
        </p:spPr>
        <p:txBody>
          <a:bodyPr/>
          <a:p>
            <a:pPr>
              <a:lnSpc>
                <a:spcPct val="100000"/>
              </a:lnSpc>
            </a:pPr>
            <a:r>
              <a:rPr b="1" lang="nl-NL" sz="4000" spc="-1" strike="noStrike">
                <a:solidFill>
                  <a:srgbClr val="000000"/>
                </a:solidFill>
                <a:uFill>
                  <a:solidFill>
                    <a:srgbClr val="ffffff"/>
                  </a:solidFill>
                </a:uFill>
                <a:latin typeface="Arial"/>
              </a:rPr>
              <a:t>Beschaving vs barbarij </a:t>
            </a:r>
            <a:endParaRPr/>
          </a:p>
          <a:p>
            <a:pPr>
              <a:lnSpc>
                <a:spcPct val="100000"/>
              </a:lnSpc>
            </a:pPr>
            <a:r>
              <a:rPr b="1" lang="nl-NL" sz="4000" spc="-1" strike="noStrike">
                <a:solidFill>
                  <a:srgbClr val="000000"/>
                </a:solidFill>
                <a:uFill>
                  <a:solidFill>
                    <a:srgbClr val="ffffff"/>
                  </a:solidFill>
                </a:uFill>
                <a:latin typeface="Arial"/>
              </a:rPr>
              <a:t>Bedrog, vaak in relaties</a:t>
            </a:r>
            <a:endParaRPr/>
          </a:p>
          <a:p>
            <a:pPr>
              <a:lnSpc>
                <a:spcPct val="100000"/>
              </a:lnSpc>
            </a:pPr>
            <a:r>
              <a:rPr b="1" lang="nl-NL" sz="4000" spc="-1" strike="noStrike">
                <a:solidFill>
                  <a:srgbClr val="000000"/>
                </a:solidFill>
                <a:uFill>
                  <a:solidFill>
                    <a:srgbClr val="ffffff"/>
                  </a:solidFill>
                </a:uFill>
                <a:latin typeface="Arial"/>
              </a:rPr>
              <a:t>Gefrustreerd streven naar het goede</a:t>
            </a:r>
            <a:endParaRPr/>
          </a:p>
          <a:p>
            <a:pPr>
              <a:lnSpc>
                <a:spcPct val="100000"/>
              </a:lnSpc>
            </a:pPr>
            <a:r>
              <a:rPr b="1" lang="nl-NL" sz="4000" spc="-1" strike="noStrike">
                <a:solidFill>
                  <a:srgbClr val="000000"/>
                </a:solidFill>
                <a:uFill>
                  <a:solidFill>
                    <a:srgbClr val="ffffff"/>
                  </a:solidFill>
                </a:uFill>
                <a:latin typeface="Arial"/>
              </a:rPr>
              <a:t>Maatschappijkritiek</a:t>
            </a:r>
            <a:endParaRPr/>
          </a:p>
          <a:p>
            <a:pPr>
              <a:lnSpc>
                <a:spcPct val="100000"/>
              </a:lnSpc>
            </a:pPr>
            <a:r>
              <a:rPr b="1" lang="nl-NL" sz="4000" spc="-1" strike="noStrike">
                <a:solidFill>
                  <a:srgbClr val="000000"/>
                </a:solidFill>
                <a:uFill>
                  <a:solidFill>
                    <a:srgbClr val="ffffff"/>
                  </a:solidFill>
                </a:uFill>
                <a:latin typeface="Arial"/>
              </a:rPr>
              <a:t>Verantwoordelijkheid en schuld </a:t>
            </a:r>
            <a:endParaRPr/>
          </a:p>
          <a:p>
            <a:pPr>
              <a:lnSpc>
                <a:spcPct val="100000"/>
              </a:lnSpc>
            </a:pPr>
            <a:r>
              <a:rPr b="1" lang="nl-NL" sz="2000" spc="-1" strike="noStrike">
                <a:solidFill>
                  <a:srgbClr val="000000"/>
                </a:solidFill>
                <a:uFill>
                  <a:solidFill>
                    <a:srgbClr val="ffffff"/>
                  </a:solidFill>
                </a:uFill>
                <a:latin typeface="Arial"/>
              </a:rPr>
              <a:t> </a:t>
            </a:r>
            <a:endParaRPr/>
          </a:p>
          <a:p>
            <a:pPr>
              <a:lnSpc>
                <a:spcPct val="100000"/>
              </a:lnSpc>
            </a:pP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In Notendop klopt het niet allemaal</a:t>
            </a:r>
            <a:endParaRPr/>
          </a:p>
        </p:txBody>
      </p:sp>
      <p:sp>
        <p:nvSpPr>
          <p:cNvPr id="197" name="TextShape 2"/>
          <p:cNvSpPr txBox="1"/>
          <p:nvPr/>
        </p:nvSpPr>
        <p:spPr>
          <a:xfrm>
            <a:off x="457200" y="1752480"/>
            <a:ext cx="7619760" cy="4373280"/>
          </a:xfrm>
          <a:prstGeom prst="rect">
            <a:avLst/>
          </a:prstGeom>
          <a:noFill/>
          <a:ln>
            <a:noFill/>
          </a:ln>
        </p:spPr>
        <p:txBody>
          <a:bodyPr/>
          <a:p>
            <a:pPr>
              <a:lnSpc>
                <a:spcPct val="100000"/>
              </a:lnSpc>
            </a:pPr>
            <a:r>
              <a:rPr b="1" lang="nl-NL" sz="2800" spc="-1" strike="noStrike">
                <a:solidFill>
                  <a:srgbClr val="000000"/>
                </a:solidFill>
                <a:uFill>
                  <a:solidFill>
                    <a:srgbClr val="ffffff"/>
                  </a:solidFill>
                </a:uFill>
                <a:latin typeface="Arial"/>
              </a:rPr>
              <a:t>Nutshell, Notendop, </a:t>
            </a:r>
            <a:endParaRPr/>
          </a:p>
          <a:p>
            <a:pPr>
              <a:lnSpc>
                <a:spcPct val="100000"/>
              </a:lnSpc>
            </a:pPr>
            <a:r>
              <a:rPr b="1" lang="nl-NL" sz="2800" spc="-1" strike="noStrike">
                <a:solidFill>
                  <a:srgbClr val="000000"/>
                </a:solidFill>
                <a:uFill>
                  <a:solidFill>
                    <a:srgbClr val="ffffff"/>
                  </a:solidFill>
                </a:uFill>
                <a:latin typeface="Arial"/>
              </a:rPr>
              <a:t>niet realistisch, maar binnen de fictie aanvaardbaar.p. 76 Nu leef ik in een verhaal en tob ik over de uitkomst ervan.   </a:t>
            </a:r>
            <a:endParaRPr/>
          </a:p>
          <a:p>
            <a:pPr>
              <a:lnSpc>
                <a:spcPct val="100000"/>
              </a:lnSpc>
            </a:pPr>
            <a:endParaRPr/>
          </a:p>
          <a:p>
            <a:pPr>
              <a:lnSpc>
                <a:spcPct val="100000"/>
              </a:lnSpc>
            </a:pPr>
            <a:r>
              <a:rPr b="1" lang="nl-NL" sz="2800" spc="-1" strike="noStrike">
                <a:solidFill>
                  <a:srgbClr val="d1282e"/>
                </a:solidFill>
                <a:uFill>
                  <a:solidFill>
                    <a:srgbClr val="ffffff"/>
                  </a:solidFill>
                </a:uFill>
                <a:latin typeface="Arial"/>
              </a:rPr>
              <a:t>Toch herkennen we de thematiek</a:t>
            </a:r>
            <a:endParaRPr/>
          </a:p>
          <a:p>
            <a:pPr>
              <a:lnSpc>
                <a:spcPct val="100000"/>
              </a:lnSpc>
            </a:pPr>
            <a:r>
              <a:rPr b="1" lang="nl-NL" sz="3200" spc="-1" strike="noStrike">
                <a:solidFill>
                  <a:srgbClr val="000000"/>
                </a:solidFill>
                <a:uFill>
                  <a:solidFill>
                    <a:srgbClr val="ffffff"/>
                  </a:solidFill>
                </a:uFill>
                <a:latin typeface="Arial"/>
              </a:rPr>
              <a:t>Bedrog</a:t>
            </a:r>
            <a:endParaRPr/>
          </a:p>
          <a:p>
            <a:pPr>
              <a:lnSpc>
                <a:spcPct val="100000"/>
              </a:lnSpc>
            </a:pPr>
            <a:r>
              <a:rPr b="1" lang="nl-NL" sz="3200" spc="-1" strike="noStrike">
                <a:solidFill>
                  <a:srgbClr val="000000"/>
                </a:solidFill>
                <a:uFill>
                  <a:solidFill>
                    <a:srgbClr val="ffffff"/>
                  </a:solidFill>
                </a:uFill>
                <a:latin typeface="Arial"/>
              </a:rPr>
              <a:t>Catastrofe </a:t>
            </a:r>
            <a:endParaRPr/>
          </a:p>
          <a:p>
            <a:pPr>
              <a:lnSpc>
                <a:spcPct val="100000"/>
              </a:lnSpc>
            </a:pPr>
            <a:r>
              <a:rPr b="1" lang="nl-NL" sz="3200" spc="-1" strike="noStrike">
                <a:solidFill>
                  <a:srgbClr val="000000"/>
                </a:solidFill>
                <a:uFill>
                  <a:solidFill>
                    <a:srgbClr val="ffffff"/>
                  </a:solidFill>
                </a:uFill>
                <a:latin typeface="Arial"/>
              </a:rPr>
              <a:t>Klassentegenstelling</a:t>
            </a:r>
            <a:endParaRPr/>
          </a:p>
          <a:p>
            <a:pPr>
              <a:lnSpc>
                <a:spcPct val="100000"/>
              </a:lnSpc>
            </a:pPr>
            <a:r>
              <a:rPr b="1" lang="nl-NL" sz="3200" spc="-1" strike="noStrike">
                <a:solidFill>
                  <a:srgbClr val="000000"/>
                </a:solidFill>
                <a:uFill>
                  <a:solidFill>
                    <a:srgbClr val="ffffff"/>
                  </a:solidFill>
                </a:uFill>
                <a:latin typeface="Arial"/>
              </a:rPr>
              <a:t>Literatuur  </a:t>
            </a:r>
            <a:endParaRPr/>
          </a:p>
          <a:p>
            <a:pPr>
              <a:lnSpc>
                <a:spcPct val="100000"/>
              </a:lnSpc>
            </a:pP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Perspectief en motieven niet uniek voor McEwan </a:t>
            </a:r>
            <a:endParaRPr/>
          </a:p>
        </p:txBody>
      </p:sp>
      <p:sp>
        <p:nvSpPr>
          <p:cNvPr id="199"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Terug bij McEwans vroegere boeken, met ongebruikelijke vertellers (zoals een chimpansee in Between the sheets)</a:t>
            </a:r>
            <a:endParaRPr/>
          </a:p>
          <a:p>
            <a:pPr>
              <a:lnSpc>
                <a:spcPct val="100000"/>
              </a:lnSpc>
            </a:pPr>
            <a:r>
              <a:rPr b="1" lang="nl-NL" sz="2000" spc="-1" strike="noStrike">
                <a:solidFill>
                  <a:srgbClr val="000000"/>
                </a:solidFill>
                <a:uFill>
                  <a:solidFill>
                    <a:srgbClr val="ffffff"/>
                  </a:solidFill>
                </a:uFill>
                <a:latin typeface="Arial"/>
              </a:rPr>
              <a:t>Een eigenzinnige kijk op seks, moord en doodslag. </a:t>
            </a:r>
            <a:endParaRPr/>
          </a:p>
          <a:p>
            <a:pPr>
              <a:lnSpc>
                <a:spcPct val="100000"/>
              </a:lnSpc>
            </a:pPr>
            <a:r>
              <a:rPr b="1" lang="nl-NL" sz="2000" spc="-1" strike="noStrike">
                <a:solidFill>
                  <a:srgbClr val="000000"/>
                </a:solidFill>
                <a:uFill>
                  <a:solidFill>
                    <a:srgbClr val="ffffff"/>
                  </a:solidFill>
                </a:uFill>
                <a:latin typeface="Arial"/>
              </a:rPr>
              <a:t>Ian McEwans bijnaam was daarom lang Ian McAbre </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TextShape 1"/>
          <p:cNvSpPr txBox="1"/>
          <p:nvPr/>
        </p:nvSpPr>
        <p:spPr>
          <a:xfrm>
            <a:off x="457200" y="152640"/>
            <a:ext cx="5790960" cy="1371240"/>
          </a:xfrm>
          <a:prstGeom prst="rect">
            <a:avLst/>
          </a:prstGeom>
          <a:noFill/>
          <a:ln>
            <a:noFill/>
          </a:ln>
        </p:spPr>
        <p:txBody>
          <a:bodyPr anchor="b"/>
          <a:p>
            <a:pPr>
              <a:lnSpc>
                <a:spcPct val="100000"/>
              </a:lnSpc>
            </a:pPr>
            <a:r>
              <a:rPr lang="nl-NL" sz="3600" spc="-58" strike="noStrike" cap="all">
                <a:solidFill>
                  <a:srgbClr val="d1282e"/>
                </a:solidFill>
                <a:uFill>
                  <a:solidFill>
                    <a:srgbClr val="ffffff"/>
                  </a:solidFill>
                </a:uFill>
                <a:latin typeface="Arial Black"/>
              </a:rPr>
              <a:t>Aanleiding voor </a:t>
            </a:r>
            <a:r>
              <a:rPr lang="nl-NL" sz="3600" spc="-58" strike="noStrike" cap="all">
                <a:solidFill>
                  <a:srgbClr val="d1282e"/>
                </a:solidFill>
                <a:uFill>
                  <a:solidFill>
                    <a:srgbClr val="ffffff"/>
                  </a:solidFill>
                </a:uFill>
                <a:latin typeface="Arial Black"/>
              </a:rPr>
              <a:t>
</a:t>
            </a:r>
            <a:r>
              <a:rPr lang="nl-NL" sz="3600" spc="-58" strike="noStrike" cap="all">
                <a:solidFill>
                  <a:srgbClr val="d1282e"/>
                </a:solidFill>
                <a:uFill>
                  <a:solidFill>
                    <a:srgbClr val="ffffff"/>
                  </a:solidFill>
                </a:uFill>
                <a:latin typeface="Arial Black"/>
              </a:rPr>
              <a:t>dit boek</a:t>
            </a:r>
            <a:endParaRPr/>
          </a:p>
        </p:txBody>
      </p:sp>
      <p:sp>
        <p:nvSpPr>
          <p:cNvPr id="201" name="TextShape 2"/>
          <p:cNvSpPr txBox="1"/>
          <p:nvPr/>
        </p:nvSpPr>
        <p:spPr>
          <a:xfrm>
            <a:off x="457200" y="1752480"/>
            <a:ext cx="7619760" cy="4373280"/>
          </a:xfrm>
          <a:prstGeom prst="rect">
            <a:avLst/>
          </a:prstGeom>
          <a:noFill/>
          <a:ln>
            <a:noFill/>
          </a:ln>
        </p:spPr>
        <p:txBody>
          <a:bodyPr/>
          <a:p>
            <a:pPr>
              <a:lnSpc>
                <a:spcPct val="100000"/>
              </a:lnSpc>
            </a:pPr>
            <a:r>
              <a:rPr b="1" lang="nl-NL" sz="2000" spc="-1" strike="noStrike">
                <a:solidFill>
                  <a:srgbClr val="000000"/>
                </a:solidFill>
                <a:uFill>
                  <a:solidFill>
                    <a:srgbClr val="ffffff"/>
                  </a:solidFill>
                </a:uFill>
                <a:latin typeface="Arial"/>
              </a:rPr>
              <a:t>Interviewing McEwan for The Wall Street Journal, Michael W. Miller explained: "The idea for the extremely unusual narrator of Ian McEwan’s new novel Nutshell first came to him while he was chatting with his pregnant daughter-in-law. 'We were talking about the baby, and I was very much aware of the baby as a presence in the room,' he recalls. </a:t>
            </a:r>
            <a:endParaRPr/>
          </a:p>
          <a:p>
            <a:pPr>
              <a:lnSpc>
                <a:spcPct val="100000"/>
              </a:lnSpc>
            </a:pPr>
            <a:r>
              <a:rPr b="1" lang="nl-NL" sz="2000" spc="-1" strike="noStrike">
                <a:solidFill>
                  <a:srgbClr val="000000"/>
                </a:solidFill>
                <a:uFill>
                  <a:solidFill>
                    <a:srgbClr val="ffffff"/>
                  </a:solidFill>
                </a:uFill>
                <a:latin typeface="Arial"/>
              </a:rPr>
              <a:t>He jotted down a few notes, and soon afterward, daydreaming in a long meeting, the first sentence of the novel popped into his head: 'So here I am, upside down in a woman.'"[2]</a:t>
            </a:r>
            <a:endParaRPr/>
          </a:p>
          <a:p>
            <a:pPr>
              <a:lnSpc>
                <a:spcPct val="100000"/>
              </a:lnSpc>
            </a:pPr>
            <a:endParaRPr/>
          </a:p>
          <a:p>
            <a:pPr>
              <a:lnSpc>
                <a:spcPct val="100000"/>
              </a:lnSpc>
            </a:pPr>
            <a:r>
              <a:rPr lang="nl-NL" sz="1600" spc="-1" strike="noStrike">
                <a:solidFill>
                  <a:srgbClr val="000000"/>
                </a:solidFill>
                <a:uFill>
                  <a:solidFill>
                    <a:srgbClr val="ffffff"/>
                  </a:solidFill>
                </a:uFill>
                <a:latin typeface="Arial"/>
              </a:rPr>
              <a:t>( Vertellende foetus in Nederlandse literatuur: </a:t>
            </a:r>
            <a:r>
              <a:rPr i="1" lang="nl-NL" sz="1600" spc="-1" strike="noStrike">
                <a:solidFill>
                  <a:srgbClr val="000000"/>
                </a:solidFill>
                <a:uFill>
                  <a:solidFill>
                    <a:srgbClr val="ffffff"/>
                  </a:solidFill>
                </a:uFill>
                <a:latin typeface="Arial"/>
              </a:rPr>
              <a:t>De langverwachte</a:t>
            </a:r>
            <a:r>
              <a:rPr lang="nl-NL" sz="1600" spc="-1" strike="noStrike">
                <a:solidFill>
                  <a:srgbClr val="000000"/>
                </a:solidFill>
                <a:uFill>
                  <a:solidFill>
                    <a:srgbClr val="ffffff"/>
                  </a:solidFill>
                </a:uFill>
                <a:latin typeface="Arial"/>
              </a:rPr>
              <a:t>, Abdelkader Benali 2003) </a:t>
            </a:r>
            <a:endParaRPr/>
          </a:p>
          <a:p>
            <a:pPr>
              <a:lnSpc>
                <a:spcPct val="100000"/>
              </a:lnSpc>
            </a:pPr>
            <a:r>
              <a:rPr lang="nl-NL" sz="1600" spc="-1" strike="noStrike">
                <a:solidFill>
                  <a:srgbClr val="000000"/>
                </a:solidFill>
                <a:uFill>
                  <a:solidFill>
                    <a:srgbClr val="ffffff"/>
                  </a:solidFill>
                </a:uFill>
                <a:latin typeface="Arial"/>
              </a:rPr>
              <a:t>( Een ander bijzondere verteller is een schildersdoek in </a:t>
            </a:r>
            <a:r>
              <a:rPr i="1" lang="nl-NL" sz="1600" spc="-1" strike="noStrike">
                <a:solidFill>
                  <a:srgbClr val="000000"/>
                </a:solidFill>
                <a:uFill>
                  <a:solidFill>
                    <a:srgbClr val="ffffff"/>
                  </a:solidFill>
                </a:uFill>
                <a:latin typeface="Arial"/>
              </a:rPr>
              <a:t>Specht en zoon</a:t>
            </a:r>
            <a:r>
              <a:rPr lang="nl-NL" sz="1600" spc="-1" strike="noStrike">
                <a:solidFill>
                  <a:srgbClr val="000000"/>
                </a:solidFill>
                <a:uFill>
                  <a:solidFill>
                    <a:srgbClr val="ffffff"/>
                  </a:solidFill>
                </a:uFill>
                <a:latin typeface="Arial"/>
              </a:rPr>
              <a:t> van Willem Jan Otten)</a:t>
            </a:r>
            <a:endParaRPr/>
          </a:p>
          <a:p>
            <a:pPr>
              <a:lnSpc>
                <a:spcPct val="100000"/>
              </a:lnSpc>
            </a:pP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Essential</Template>
  <TotalTime>946</TotalTime>
  <Application>LibreOffice/5.0.3.2$Windows_x86 LibreOffice_project/e5f16313668ac592c1bfb310f4390624e3dbfb75</Application>
  <Paragraphs>379</Paragraphs>
  <Company>FlexusJeugdplein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2017-01-17T11:29:52Z</dcterms:created>
  <dc:creator>Wim</dc:creator>
  <dc:language>nl-NL</dc:language>
  <dcterms:modified xsi:type="dcterms:W3CDTF">2017-01-24T22:19:24Z</dcterms:modified>
  <cp:revision>46</cp:revision>
  <dc:title>Ian McEwan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FlexusJeugdplein</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12</vt:i4>
  </property>
  <property fmtid="{D5CDD505-2E9C-101B-9397-08002B2CF9AE}" pid="9" name="PresentationFormat">
    <vt:lpwstr>Diavoorstelling (4:3)</vt:lpwstr>
  </property>
  <property fmtid="{D5CDD505-2E9C-101B-9397-08002B2CF9AE}" pid="10" name="ScaleCrop">
    <vt:bool>0</vt:bool>
  </property>
  <property fmtid="{D5CDD505-2E9C-101B-9397-08002B2CF9AE}" pid="11" name="ShareDoc">
    <vt:bool>0</vt:bool>
  </property>
  <property fmtid="{D5CDD505-2E9C-101B-9397-08002B2CF9AE}" pid="12" name="Slides">
    <vt:i4>26</vt:i4>
  </property>
</Properties>
</file>