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9" r:id="rId13"/>
    <p:sldId id="267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99496-2FF0-41BC-B75A-B48804F3B3B9}" type="doc">
      <dgm:prSet loTypeId="urn:microsoft.com/office/officeart/2008/layout/LinedList" loCatId="Inbox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5350CB-6DC1-4655-9A38-0019F03CEC29}">
      <dgm:prSet/>
      <dgm:spPr/>
      <dgm:t>
        <a:bodyPr/>
        <a:lstStyle/>
        <a:p>
          <a:r>
            <a:rPr lang="nl-NL"/>
            <a:t>Psychiater</a:t>
          </a:r>
          <a:endParaRPr lang="en-US"/>
        </a:p>
      </dgm:t>
    </dgm:pt>
    <dgm:pt modelId="{5527747F-7AED-4C85-8B0B-42BCA4377660}" type="parTrans" cxnId="{029B41B8-1DF0-4799-AA82-5172B49518F5}">
      <dgm:prSet/>
      <dgm:spPr/>
      <dgm:t>
        <a:bodyPr/>
        <a:lstStyle/>
        <a:p>
          <a:endParaRPr lang="en-US"/>
        </a:p>
      </dgm:t>
    </dgm:pt>
    <dgm:pt modelId="{C2B0E790-7E37-4BF3-B446-A886F0FF8A98}" type="sibTrans" cxnId="{029B41B8-1DF0-4799-AA82-5172B49518F5}">
      <dgm:prSet/>
      <dgm:spPr/>
      <dgm:t>
        <a:bodyPr/>
        <a:lstStyle/>
        <a:p>
          <a:endParaRPr lang="en-US"/>
        </a:p>
      </dgm:t>
    </dgm:pt>
    <dgm:pt modelId="{4273FB3D-C701-4AA9-B4D3-9C5E7F476E43}">
      <dgm:prSet/>
      <dgm:spPr/>
      <dgm:t>
        <a:bodyPr/>
        <a:lstStyle/>
        <a:p>
          <a:r>
            <a:rPr lang="nl-NL" dirty="0"/>
            <a:t>Hoogleraar biologische psychiatrie aan de Universiteit van Groningen </a:t>
          </a:r>
          <a:endParaRPr lang="en-US" dirty="0"/>
        </a:p>
      </dgm:t>
    </dgm:pt>
    <dgm:pt modelId="{9FA30348-20A1-4E80-8CCA-1D91BD190A30}" type="parTrans" cxnId="{1C71B04F-3D11-468D-87F1-66381C8613D3}">
      <dgm:prSet/>
      <dgm:spPr/>
      <dgm:t>
        <a:bodyPr/>
        <a:lstStyle/>
        <a:p>
          <a:endParaRPr lang="en-US"/>
        </a:p>
      </dgm:t>
    </dgm:pt>
    <dgm:pt modelId="{425CB2C3-2B51-4FA2-AE13-5C3C55F56031}" type="sibTrans" cxnId="{1C71B04F-3D11-468D-87F1-66381C8613D3}">
      <dgm:prSet/>
      <dgm:spPr/>
      <dgm:t>
        <a:bodyPr/>
        <a:lstStyle/>
        <a:p>
          <a:endParaRPr lang="en-US"/>
        </a:p>
      </dgm:t>
    </dgm:pt>
    <dgm:pt modelId="{488DD820-ABF4-469E-AAB3-3618E6BDC348}">
      <dgm:prSet/>
      <dgm:spPr/>
      <dgm:t>
        <a:bodyPr/>
        <a:lstStyle/>
        <a:p>
          <a:r>
            <a:rPr lang="nl-NL" dirty="0"/>
            <a:t>Kritisch over medische ethiek </a:t>
          </a:r>
          <a:endParaRPr lang="en-US" dirty="0"/>
        </a:p>
      </dgm:t>
    </dgm:pt>
    <dgm:pt modelId="{BB3E748B-94B6-443F-B191-6C7D26580CFB}" type="parTrans" cxnId="{893414B1-BA5C-4561-A736-A44D5284DFFC}">
      <dgm:prSet/>
      <dgm:spPr/>
      <dgm:t>
        <a:bodyPr/>
        <a:lstStyle/>
        <a:p>
          <a:endParaRPr lang="en-US"/>
        </a:p>
      </dgm:t>
    </dgm:pt>
    <dgm:pt modelId="{9F4C6413-BF62-4221-8B2F-CA5F53B41D66}" type="sibTrans" cxnId="{893414B1-BA5C-4561-A736-A44D5284DFFC}">
      <dgm:prSet/>
      <dgm:spPr/>
      <dgm:t>
        <a:bodyPr/>
        <a:lstStyle/>
        <a:p>
          <a:endParaRPr lang="en-US"/>
        </a:p>
      </dgm:t>
    </dgm:pt>
    <dgm:pt modelId="{5A642EA0-4D5C-4B9B-A7C5-9E1E6509F8D1}">
      <dgm:prSet/>
      <dgm:spPr/>
      <dgm:t>
        <a:bodyPr/>
        <a:lstStyle/>
        <a:p>
          <a:r>
            <a:rPr lang="nl-NL" dirty="0"/>
            <a:t>Behandelde depressiviteit</a:t>
          </a:r>
          <a:endParaRPr lang="en-US" dirty="0"/>
        </a:p>
      </dgm:t>
    </dgm:pt>
    <dgm:pt modelId="{BD2DCEB2-39E1-4830-AAB0-8DF70F585FC9}" type="parTrans" cxnId="{FA25AE54-1F15-488A-9BC9-0DF70C94C3FC}">
      <dgm:prSet/>
      <dgm:spPr/>
      <dgm:t>
        <a:bodyPr/>
        <a:lstStyle/>
        <a:p>
          <a:endParaRPr lang="en-US"/>
        </a:p>
      </dgm:t>
    </dgm:pt>
    <dgm:pt modelId="{8EFBCBF4-4594-4B9E-AE1F-4830A4148615}" type="sibTrans" cxnId="{FA25AE54-1F15-488A-9BC9-0DF70C94C3FC}">
      <dgm:prSet/>
      <dgm:spPr/>
      <dgm:t>
        <a:bodyPr/>
        <a:lstStyle/>
        <a:p>
          <a:endParaRPr lang="en-US"/>
        </a:p>
      </dgm:t>
    </dgm:pt>
    <dgm:pt modelId="{D985FCEC-D211-448E-AA58-FB401187A3A4}">
      <dgm:prSet/>
      <dgm:spPr/>
      <dgm:t>
        <a:bodyPr/>
        <a:lstStyle/>
        <a:p>
          <a:r>
            <a:rPr lang="nl-NL"/>
            <a:t>Werd aan het eind van zijn leven opgenomen in een psychiatrische kliniek </a:t>
          </a:r>
          <a:endParaRPr lang="en-US"/>
        </a:p>
      </dgm:t>
    </dgm:pt>
    <dgm:pt modelId="{4B911EFA-D302-49F6-9FC2-B26FE3B25C74}" type="parTrans" cxnId="{0C3E7412-40CA-42A9-B283-295EDD73F014}">
      <dgm:prSet/>
      <dgm:spPr/>
      <dgm:t>
        <a:bodyPr/>
        <a:lstStyle/>
        <a:p>
          <a:endParaRPr lang="en-US"/>
        </a:p>
      </dgm:t>
    </dgm:pt>
    <dgm:pt modelId="{610D4C70-B8CC-45D1-BA44-3878A26BD2E6}" type="sibTrans" cxnId="{0C3E7412-40CA-42A9-B283-295EDD73F014}">
      <dgm:prSet/>
      <dgm:spPr/>
      <dgm:t>
        <a:bodyPr/>
        <a:lstStyle/>
        <a:p>
          <a:endParaRPr lang="en-US"/>
        </a:p>
      </dgm:t>
    </dgm:pt>
    <dgm:pt modelId="{9ED8058E-4B36-4C9B-A261-455336D1FED8}" type="pres">
      <dgm:prSet presAssocID="{B0B99496-2FF0-41BC-B75A-B48804F3B3B9}" presName="vert0" presStyleCnt="0">
        <dgm:presLayoutVars>
          <dgm:dir/>
          <dgm:animOne val="branch"/>
          <dgm:animLvl val="lvl"/>
        </dgm:presLayoutVars>
      </dgm:prSet>
      <dgm:spPr/>
    </dgm:pt>
    <dgm:pt modelId="{8E3AE28F-0CF3-4970-A58B-9EDEB22C4C51}" type="pres">
      <dgm:prSet presAssocID="{525350CB-6DC1-4655-9A38-0019F03CEC29}" presName="thickLine" presStyleLbl="alignNode1" presStyleIdx="0" presStyleCnt="5"/>
      <dgm:spPr/>
    </dgm:pt>
    <dgm:pt modelId="{6FE454D1-E685-4A8D-A55A-7153F2AE1285}" type="pres">
      <dgm:prSet presAssocID="{525350CB-6DC1-4655-9A38-0019F03CEC29}" presName="horz1" presStyleCnt="0"/>
      <dgm:spPr/>
    </dgm:pt>
    <dgm:pt modelId="{04F9D594-0381-40E7-8702-F8D0C44A8DBF}" type="pres">
      <dgm:prSet presAssocID="{525350CB-6DC1-4655-9A38-0019F03CEC29}" presName="tx1" presStyleLbl="revTx" presStyleIdx="0" presStyleCnt="5"/>
      <dgm:spPr/>
    </dgm:pt>
    <dgm:pt modelId="{C4709607-59F5-4328-B3DD-C733858FF741}" type="pres">
      <dgm:prSet presAssocID="{525350CB-6DC1-4655-9A38-0019F03CEC29}" presName="vert1" presStyleCnt="0"/>
      <dgm:spPr/>
    </dgm:pt>
    <dgm:pt modelId="{4ECEDABF-C884-4D1E-A247-0B79C892443B}" type="pres">
      <dgm:prSet presAssocID="{4273FB3D-C701-4AA9-B4D3-9C5E7F476E43}" presName="thickLine" presStyleLbl="alignNode1" presStyleIdx="1" presStyleCnt="5"/>
      <dgm:spPr/>
    </dgm:pt>
    <dgm:pt modelId="{24BA764F-EAFB-44F6-8AB6-BFD2C1000C52}" type="pres">
      <dgm:prSet presAssocID="{4273FB3D-C701-4AA9-B4D3-9C5E7F476E43}" presName="horz1" presStyleCnt="0"/>
      <dgm:spPr/>
    </dgm:pt>
    <dgm:pt modelId="{19EF0B98-3294-4DCE-A98C-58151BB20CC1}" type="pres">
      <dgm:prSet presAssocID="{4273FB3D-C701-4AA9-B4D3-9C5E7F476E43}" presName="tx1" presStyleLbl="revTx" presStyleIdx="1" presStyleCnt="5"/>
      <dgm:spPr/>
    </dgm:pt>
    <dgm:pt modelId="{B3143B0A-822D-47B9-9F68-B1AF0B6C4F36}" type="pres">
      <dgm:prSet presAssocID="{4273FB3D-C701-4AA9-B4D3-9C5E7F476E43}" presName="vert1" presStyleCnt="0"/>
      <dgm:spPr/>
    </dgm:pt>
    <dgm:pt modelId="{747ABABA-3FA2-456A-9F74-EC32D25D1449}" type="pres">
      <dgm:prSet presAssocID="{488DD820-ABF4-469E-AAB3-3618E6BDC348}" presName="thickLine" presStyleLbl="alignNode1" presStyleIdx="2" presStyleCnt="5"/>
      <dgm:spPr/>
    </dgm:pt>
    <dgm:pt modelId="{4014FBFB-66C7-4681-9605-50071B7BB047}" type="pres">
      <dgm:prSet presAssocID="{488DD820-ABF4-469E-AAB3-3618E6BDC348}" presName="horz1" presStyleCnt="0"/>
      <dgm:spPr/>
    </dgm:pt>
    <dgm:pt modelId="{F8097398-F84F-4696-9307-4AE2DBA70D60}" type="pres">
      <dgm:prSet presAssocID="{488DD820-ABF4-469E-AAB3-3618E6BDC348}" presName="tx1" presStyleLbl="revTx" presStyleIdx="2" presStyleCnt="5"/>
      <dgm:spPr/>
    </dgm:pt>
    <dgm:pt modelId="{5FA02E89-F6D4-4ADC-9291-D78B2FC8BECF}" type="pres">
      <dgm:prSet presAssocID="{488DD820-ABF4-469E-AAB3-3618E6BDC348}" presName="vert1" presStyleCnt="0"/>
      <dgm:spPr/>
    </dgm:pt>
    <dgm:pt modelId="{82BBD1A2-FB5D-45B8-A1A8-89F0C7ABAA45}" type="pres">
      <dgm:prSet presAssocID="{5A642EA0-4D5C-4B9B-A7C5-9E1E6509F8D1}" presName="thickLine" presStyleLbl="alignNode1" presStyleIdx="3" presStyleCnt="5"/>
      <dgm:spPr/>
    </dgm:pt>
    <dgm:pt modelId="{AD6104FB-100E-4D43-AB63-675CA4710BDE}" type="pres">
      <dgm:prSet presAssocID="{5A642EA0-4D5C-4B9B-A7C5-9E1E6509F8D1}" presName="horz1" presStyleCnt="0"/>
      <dgm:spPr/>
    </dgm:pt>
    <dgm:pt modelId="{7A78FA03-2EFB-413A-9C18-6E5B7F57825D}" type="pres">
      <dgm:prSet presAssocID="{5A642EA0-4D5C-4B9B-A7C5-9E1E6509F8D1}" presName="tx1" presStyleLbl="revTx" presStyleIdx="3" presStyleCnt="5"/>
      <dgm:spPr/>
    </dgm:pt>
    <dgm:pt modelId="{ED764C57-9D10-417A-B6D8-2CBA130E2338}" type="pres">
      <dgm:prSet presAssocID="{5A642EA0-4D5C-4B9B-A7C5-9E1E6509F8D1}" presName="vert1" presStyleCnt="0"/>
      <dgm:spPr/>
    </dgm:pt>
    <dgm:pt modelId="{FFA77B78-57F2-44E5-BE68-E7DE6CB018A6}" type="pres">
      <dgm:prSet presAssocID="{D985FCEC-D211-448E-AA58-FB401187A3A4}" presName="thickLine" presStyleLbl="alignNode1" presStyleIdx="4" presStyleCnt="5"/>
      <dgm:spPr/>
    </dgm:pt>
    <dgm:pt modelId="{6286D364-39E9-4AAE-ACB4-A18D4F41FDBD}" type="pres">
      <dgm:prSet presAssocID="{D985FCEC-D211-448E-AA58-FB401187A3A4}" presName="horz1" presStyleCnt="0"/>
      <dgm:spPr/>
    </dgm:pt>
    <dgm:pt modelId="{1F797F13-57D8-4A25-8D2E-FEC3F28C4C03}" type="pres">
      <dgm:prSet presAssocID="{D985FCEC-D211-448E-AA58-FB401187A3A4}" presName="tx1" presStyleLbl="revTx" presStyleIdx="4" presStyleCnt="5"/>
      <dgm:spPr/>
    </dgm:pt>
    <dgm:pt modelId="{4A39D069-97B1-4521-BA59-6BD20B415F90}" type="pres">
      <dgm:prSet presAssocID="{D985FCEC-D211-448E-AA58-FB401187A3A4}" presName="vert1" presStyleCnt="0"/>
      <dgm:spPr/>
    </dgm:pt>
  </dgm:ptLst>
  <dgm:cxnLst>
    <dgm:cxn modelId="{0C3E7412-40CA-42A9-B283-295EDD73F014}" srcId="{B0B99496-2FF0-41BC-B75A-B48804F3B3B9}" destId="{D985FCEC-D211-448E-AA58-FB401187A3A4}" srcOrd="4" destOrd="0" parTransId="{4B911EFA-D302-49F6-9FC2-B26FE3B25C74}" sibTransId="{610D4C70-B8CC-45D1-BA44-3878A26BD2E6}"/>
    <dgm:cxn modelId="{1C71B04F-3D11-468D-87F1-66381C8613D3}" srcId="{B0B99496-2FF0-41BC-B75A-B48804F3B3B9}" destId="{4273FB3D-C701-4AA9-B4D3-9C5E7F476E43}" srcOrd="1" destOrd="0" parTransId="{9FA30348-20A1-4E80-8CCA-1D91BD190A30}" sibTransId="{425CB2C3-2B51-4FA2-AE13-5C3C55F56031}"/>
    <dgm:cxn modelId="{AC118E73-6C7A-4C0C-8E5F-B818C493A7A9}" type="presOf" srcId="{488DD820-ABF4-469E-AAB3-3618E6BDC348}" destId="{F8097398-F84F-4696-9307-4AE2DBA70D60}" srcOrd="0" destOrd="0" presId="urn:microsoft.com/office/officeart/2008/layout/LinedList"/>
    <dgm:cxn modelId="{FA25AE54-1F15-488A-9BC9-0DF70C94C3FC}" srcId="{B0B99496-2FF0-41BC-B75A-B48804F3B3B9}" destId="{5A642EA0-4D5C-4B9B-A7C5-9E1E6509F8D1}" srcOrd="3" destOrd="0" parTransId="{BD2DCEB2-39E1-4830-AAB0-8DF70F585FC9}" sibTransId="{8EFBCBF4-4594-4B9E-AE1F-4830A4148615}"/>
    <dgm:cxn modelId="{7DA3AE87-E85E-4C73-AF85-9A3FA223D122}" type="presOf" srcId="{B0B99496-2FF0-41BC-B75A-B48804F3B3B9}" destId="{9ED8058E-4B36-4C9B-A261-455336D1FED8}" srcOrd="0" destOrd="0" presId="urn:microsoft.com/office/officeart/2008/layout/LinedList"/>
    <dgm:cxn modelId="{E0084E9A-96DF-4AC0-A378-727842CCDC58}" type="presOf" srcId="{5A642EA0-4D5C-4B9B-A7C5-9E1E6509F8D1}" destId="{7A78FA03-2EFB-413A-9C18-6E5B7F57825D}" srcOrd="0" destOrd="0" presId="urn:microsoft.com/office/officeart/2008/layout/LinedList"/>
    <dgm:cxn modelId="{893414B1-BA5C-4561-A736-A44D5284DFFC}" srcId="{B0B99496-2FF0-41BC-B75A-B48804F3B3B9}" destId="{488DD820-ABF4-469E-AAB3-3618E6BDC348}" srcOrd="2" destOrd="0" parTransId="{BB3E748B-94B6-443F-B191-6C7D26580CFB}" sibTransId="{9F4C6413-BF62-4221-8B2F-CA5F53B41D66}"/>
    <dgm:cxn modelId="{029B41B8-1DF0-4799-AA82-5172B49518F5}" srcId="{B0B99496-2FF0-41BC-B75A-B48804F3B3B9}" destId="{525350CB-6DC1-4655-9A38-0019F03CEC29}" srcOrd="0" destOrd="0" parTransId="{5527747F-7AED-4C85-8B0B-42BCA4377660}" sibTransId="{C2B0E790-7E37-4BF3-B446-A886F0FF8A98}"/>
    <dgm:cxn modelId="{BCA3F9E0-D934-4A62-8E57-769E66C28F82}" type="presOf" srcId="{4273FB3D-C701-4AA9-B4D3-9C5E7F476E43}" destId="{19EF0B98-3294-4DCE-A98C-58151BB20CC1}" srcOrd="0" destOrd="0" presId="urn:microsoft.com/office/officeart/2008/layout/LinedList"/>
    <dgm:cxn modelId="{07846DE5-B0F5-4CA6-B6CD-5614FC966BB1}" type="presOf" srcId="{D985FCEC-D211-448E-AA58-FB401187A3A4}" destId="{1F797F13-57D8-4A25-8D2E-FEC3F28C4C03}" srcOrd="0" destOrd="0" presId="urn:microsoft.com/office/officeart/2008/layout/LinedList"/>
    <dgm:cxn modelId="{5CA163E9-0C84-457F-8F9F-2867A0D85D4F}" type="presOf" srcId="{525350CB-6DC1-4655-9A38-0019F03CEC29}" destId="{04F9D594-0381-40E7-8702-F8D0C44A8DBF}" srcOrd="0" destOrd="0" presId="urn:microsoft.com/office/officeart/2008/layout/LinedList"/>
    <dgm:cxn modelId="{87372145-6464-4789-B7BC-F17A36AB07F7}" type="presParOf" srcId="{9ED8058E-4B36-4C9B-A261-455336D1FED8}" destId="{8E3AE28F-0CF3-4970-A58B-9EDEB22C4C51}" srcOrd="0" destOrd="0" presId="urn:microsoft.com/office/officeart/2008/layout/LinedList"/>
    <dgm:cxn modelId="{DB12C4C6-023C-43FE-ABF8-1D89A617581F}" type="presParOf" srcId="{9ED8058E-4B36-4C9B-A261-455336D1FED8}" destId="{6FE454D1-E685-4A8D-A55A-7153F2AE1285}" srcOrd="1" destOrd="0" presId="urn:microsoft.com/office/officeart/2008/layout/LinedList"/>
    <dgm:cxn modelId="{B45AB623-6A56-495D-9FFE-31CDC840EA1C}" type="presParOf" srcId="{6FE454D1-E685-4A8D-A55A-7153F2AE1285}" destId="{04F9D594-0381-40E7-8702-F8D0C44A8DBF}" srcOrd="0" destOrd="0" presId="urn:microsoft.com/office/officeart/2008/layout/LinedList"/>
    <dgm:cxn modelId="{21AF8CD7-507A-4552-861B-14CBE6AAB525}" type="presParOf" srcId="{6FE454D1-E685-4A8D-A55A-7153F2AE1285}" destId="{C4709607-59F5-4328-B3DD-C733858FF741}" srcOrd="1" destOrd="0" presId="urn:microsoft.com/office/officeart/2008/layout/LinedList"/>
    <dgm:cxn modelId="{31F6DB85-F79C-4996-B893-D6BA2C27E77B}" type="presParOf" srcId="{9ED8058E-4B36-4C9B-A261-455336D1FED8}" destId="{4ECEDABF-C884-4D1E-A247-0B79C892443B}" srcOrd="2" destOrd="0" presId="urn:microsoft.com/office/officeart/2008/layout/LinedList"/>
    <dgm:cxn modelId="{67CE02C2-92FA-4B79-9486-3C5C86CC1736}" type="presParOf" srcId="{9ED8058E-4B36-4C9B-A261-455336D1FED8}" destId="{24BA764F-EAFB-44F6-8AB6-BFD2C1000C52}" srcOrd="3" destOrd="0" presId="urn:microsoft.com/office/officeart/2008/layout/LinedList"/>
    <dgm:cxn modelId="{A5D464F2-E4AC-48D7-9306-EC5FC1A73E7F}" type="presParOf" srcId="{24BA764F-EAFB-44F6-8AB6-BFD2C1000C52}" destId="{19EF0B98-3294-4DCE-A98C-58151BB20CC1}" srcOrd="0" destOrd="0" presId="urn:microsoft.com/office/officeart/2008/layout/LinedList"/>
    <dgm:cxn modelId="{ADC35DF4-1D24-473E-9772-5F04DA004AF9}" type="presParOf" srcId="{24BA764F-EAFB-44F6-8AB6-BFD2C1000C52}" destId="{B3143B0A-822D-47B9-9F68-B1AF0B6C4F36}" srcOrd="1" destOrd="0" presId="urn:microsoft.com/office/officeart/2008/layout/LinedList"/>
    <dgm:cxn modelId="{F95A0CB8-A091-4DCD-924F-8E6513BA7282}" type="presParOf" srcId="{9ED8058E-4B36-4C9B-A261-455336D1FED8}" destId="{747ABABA-3FA2-456A-9F74-EC32D25D1449}" srcOrd="4" destOrd="0" presId="urn:microsoft.com/office/officeart/2008/layout/LinedList"/>
    <dgm:cxn modelId="{D489FD48-7274-41B2-A910-783571887D16}" type="presParOf" srcId="{9ED8058E-4B36-4C9B-A261-455336D1FED8}" destId="{4014FBFB-66C7-4681-9605-50071B7BB047}" srcOrd="5" destOrd="0" presId="urn:microsoft.com/office/officeart/2008/layout/LinedList"/>
    <dgm:cxn modelId="{BF5F5427-988C-4455-9B67-DA0F8C7A52EE}" type="presParOf" srcId="{4014FBFB-66C7-4681-9605-50071B7BB047}" destId="{F8097398-F84F-4696-9307-4AE2DBA70D60}" srcOrd="0" destOrd="0" presId="urn:microsoft.com/office/officeart/2008/layout/LinedList"/>
    <dgm:cxn modelId="{58F57CCB-626E-4087-9EB6-6EE73B7573F5}" type="presParOf" srcId="{4014FBFB-66C7-4681-9605-50071B7BB047}" destId="{5FA02E89-F6D4-4ADC-9291-D78B2FC8BECF}" srcOrd="1" destOrd="0" presId="urn:microsoft.com/office/officeart/2008/layout/LinedList"/>
    <dgm:cxn modelId="{3CA11006-69E4-472D-A133-234A80856D2B}" type="presParOf" srcId="{9ED8058E-4B36-4C9B-A261-455336D1FED8}" destId="{82BBD1A2-FB5D-45B8-A1A8-89F0C7ABAA45}" srcOrd="6" destOrd="0" presId="urn:microsoft.com/office/officeart/2008/layout/LinedList"/>
    <dgm:cxn modelId="{FE1E4F3C-0A9E-4D6B-A4F0-388C6DF6926C}" type="presParOf" srcId="{9ED8058E-4B36-4C9B-A261-455336D1FED8}" destId="{AD6104FB-100E-4D43-AB63-675CA4710BDE}" srcOrd="7" destOrd="0" presId="urn:microsoft.com/office/officeart/2008/layout/LinedList"/>
    <dgm:cxn modelId="{F8D85001-F283-4057-88DC-887EF8F073BF}" type="presParOf" srcId="{AD6104FB-100E-4D43-AB63-675CA4710BDE}" destId="{7A78FA03-2EFB-413A-9C18-6E5B7F57825D}" srcOrd="0" destOrd="0" presId="urn:microsoft.com/office/officeart/2008/layout/LinedList"/>
    <dgm:cxn modelId="{EF00792F-8869-47FE-9A95-1E52463C18E6}" type="presParOf" srcId="{AD6104FB-100E-4D43-AB63-675CA4710BDE}" destId="{ED764C57-9D10-417A-B6D8-2CBA130E2338}" srcOrd="1" destOrd="0" presId="urn:microsoft.com/office/officeart/2008/layout/LinedList"/>
    <dgm:cxn modelId="{D58ED3C5-16E1-429F-866E-CD2AF5BFE11D}" type="presParOf" srcId="{9ED8058E-4B36-4C9B-A261-455336D1FED8}" destId="{FFA77B78-57F2-44E5-BE68-E7DE6CB018A6}" srcOrd="8" destOrd="0" presId="urn:microsoft.com/office/officeart/2008/layout/LinedList"/>
    <dgm:cxn modelId="{3666AB51-A52C-4979-8B5E-5CF0624AE430}" type="presParOf" srcId="{9ED8058E-4B36-4C9B-A261-455336D1FED8}" destId="{6286D364-39E9-4AAE-ACB4-A18D4F41FDBD}" srcOrd="9" destOrd="0" presId="urn:microsoft.com/office/officeart/2008/layout/LinedList"/>
    <dgm:cxn modelId="{C68B0CCA-42C1-409F-BFF8-D4755945B3E8}" type="presParOf" srcId="{6286D364-39E9-4AAE-ACB4-A18D4F41FDBD}" destId="{1F797F13-57D8-4A25-8D2E-FEC3F28C4C03}" srcOrd="0" destOrd="0" presId="urn:microsoft.com/office/officeart/2008/layout/LinedList"/>
    <dgm:cxn modelId="{F9D05431-35C3-47A7-8B10-A4F7DDB0731F}" type="presParOf" srcId="{6286D364-39E9-4AAE-ACB4-A18D4F41FDBD}" destId="{4A39D069-97B1-4521-BA59-6BD20B415F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9A043D-2931-4833-9DEC-4C1C11AA9CB0}" type="doc">
      <dgm:prSet loTypeId="urn:microsoft.com/office/officeart/2008/layout/LinedList" loCatId="Inbox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D053B3F-C2B1-45C6-BDB2-F5FB62A4A415}">
      <dgm:prSet/>
      <dgm:spPr/>
      <dgm:t>
        <a:bodyPr/>
        <a:lstStyle/>
        <a:p>
          <a:r>
            <a:rPr lang="nl-NL" dirty="0"/>
            <a:t>Veel dichtbundels uitgegeven</a:t>
          </a:r>
          <a:endParaRPr lang="en-US" dirty="0"/>
        </a:p>
      </dgm:t>
    </dgm:pt>
    <dgm:pt modelId="{D757CBA5-711E-4106-91B8-760C4047D71F}" type="parTrans" cxnId="{E51C5E0E-DE2C-4688-8CE4-83D23DCFD31D}">
      <dgm:prSet/>
      <dgm:spPr/>
      <dgm:t>
        <a:bodyPr/>
        <a:lstStyle/>
        <a:p>
          <a:endParaRPr lang="en-US"/>
        </a:p>
      </dgm:t>
    </dgm:pt>
    <dgm:pt modelId="{E0871D37-A7C7-4A93-A368-2BB1BA102058}" type="sibTrans" cxnId="{E51C5E0E-DE2C-4688-8CE4-83D23DCFD31D}">
      <dgm:prSet phldrT="01"/>
      <dgm:spPr/>
      <dgm:t>
        <a:bodyPr/>
        <a:lstStyle/>
        <a:p>
          <a:endParaRPr lang="en-US"/>
        </a:p>
      </dgm:t>
    </dgm:pt>
    <dgm:pt modelId="{AD2FA6AF-E8C3-403D-BC4F-B6EF39F5318C}">
      <dgm:prSet/>
      <dgm:spPr/>
      <dgm:t>
        <a:bodyPr/>
        <a:lstStyle/>
        <a:p>
          <a:r>
            <a:rPr lang="nl-NL" dirty="0"/>
            <a:t>Vele drukken van bundels gehad </a:t>
          </a:r>
          <a:endParaRPr lang="en-US" dirty="0"/>
        </a:p>
      </dgm:t>
    </dgm:pt>
    <dgm:pt modelId="{48CC69D3-DC15-41A1-BCC0-6B1C631407EC}" type="parTrans" cxnId="{531BAF91-9ADE-443E-8F82-0E4B171B0BEB}">
      <dgm:prSet/>
      <dgm:spPr/>
      <dgm:t>
        <a:bodyPr/>
        <a:lstStyle/>
        <a:p>
          <a:endParaRPr lang="en-US"/>
        </a:p>
      </dgm:t>
    </dgm:pt>
    <dgm:pt modelId="{7BEA4B38-64C1-44B4-84E2-C2609A713A5D}" type="sibTrans" cxnId="{531BAF91-9ADE-443E-8F82-0E4B171B0BEB}">
      <dgm:prSet phldrT="02"/>
      <dgm:spPr/>
      <dgm:t>
        <a:bodyPr/>
        <a:lstStyle/>
        <a:p>
          <a:endParaRPr lang="en-US"/>
        </a:p>
      </dgm:t>
    </dgm:pt>
    <dgm:pt modelId="{30AB2827-59F1-468D-965D-7D25BFC62BD5}">
      <dgm:prSet/>
      <dgm:spPr/>
      <dgm:t>
        <a:bodyPr/>
        <a:lstStyle/>
        <a:p>
          <a:r>
            <a:rPr lang="nl-NL"/>
            <a:t>Vaak geciteerd</a:t>
          </a:r>
          <a:endParaRPr lang="en-US"/>
        </a:p>
      </dgm:t>
    </dgm:pt>
    <dgm:pt modelId="{5CE2ABF6-9355-4CE6-97E9-F6120903ABB0}" type="parTrans" cxnId="{9C9A8CD7-F93E-4E56-923E-6ABD6618945E}">
      <dgm:prSet/>
      <dgm:spPr/>
      <dgm:t>
        <a:bodyPr/>
        <a:lstStyle/>
        <a:p>
          <a:endParaRPr lang="en-US"/>
        </a:p>
      </dgm:t>
    </dgm:pt>
    <dgm:pt modelId="{D1012107-D9E6-4C11-AE0E-D8244C96CE35}" type="sibTrans" cxnId="{9C9A8CD7-F93E-4E56-923E-6ABD6618945E}">
      <dgm:prSet phldrT="03"/>
      <dgm:spPr/>
      <dgm:t>
        <a:bodyPr/>
        <a:lstStyle/>
        <a:p>
          <a:endParaRPr lang="en-US"/>
        </a:p>
      </dgm:t>
    </dgm:pt>
    <dgm:pt modelId="{3BD08A0D-AEB8-4AA0-AD21-3EC30793A2C9}">
      <dgm:prSet/>
      <dgm:spPr/>
      <dgm:t>
        <a:bodyPr/>
        <a:lstStyle/>
        <a:p>
          <a:r>
            <a:rPr lang="nl-NL"/>
            <a:t>Verschillende prijzen </a:t>
          </a:r>
          <a:endParaRPr lang="en-US"/>
        </a:p>
      </dgm:t>
    </dgm:pt>
    <dgm:pt modelId="{F1D54998-86EE-48DD-BBFB-2E7435BBD1EA}" type="parTrans" cxnId="{A41C8440-485E-4483-8F49-38327A4B7C1B}">
      <dgm:prSet/>
      <dgm:spPr/>
      <dgm:t>
        <a:bodyPr/>
        <a:lstStyle/>
        <a:p>
          <a:endParaRPr lang="en-US"/>
        </a:p>
      </dgm:t>
    </dgm:pt>
    <dgm:pt modelId="{49EC1181-77A9-44FF-8FA0-43E548499B5B}" type="sibTrans" cxnId="{A41C8440-485E-4483-8F49-38327A4B7C1B}">
      <dgm:prSet phldrT="04"/>
      <dgm:spPr/>
      <dgm:t>
        <a:bodyPr/>
        <a:lstStyle/>
        <a:p>
          <a:endParaRPr lang="en-US"/>
        </a:p>
      </dgm:t>
    </dgm:pt>
    <dgm:pt modelId="{B1E9446B-433E-404E-AD2E-7DAAA6A3C9F4}">
      <dgm:prSet/>
      <dgm:spPr/>
      <dgm:t>
        <a:bodyPr/>
        <a:lstStyle/>
        <a:p>
          <a:r>
            <a:rPr lang="nl-NL"/>
            <a:t>PC Hooftprijs </a:t>
          </a:r>
          <a:endParaRPr lang="en-US"/>
        </a:p>
      </dgm:t>
    </dgm:pt>
    <dgm:pt modelId="{FDD2A30E-5B83-4F4E-A2CE-D6FCAF7EE0F3}" type="parTrans" cxnId="{03322F2A-10DE-4B0A-A9F9-8E7FED741ABF}">
      <dgm:prSet/>
      <dgm:spPr/>
      <dgm:t>
        <a:bodyPr/>
        <a:lstStyle/>
        <a:p>
          <a:endParaRPr lang="en-US"/>
        </a:p>
      </dgm:t>
    </dgm:pt>
    <dgm:pt modelId="{BF47CF55-A8B1-4885-8822-41EDA57D81B7}" type="sibTrans" cxnId="{03322F2A-10DE-4B0A-A9F9-8E7FED741ABF}">
      <dgm:prSet phldrT="05"/>
      <dgm:spPr/>
      <dgm:t>
        <a:bodyPr/>
        <a:lstStyle/>
        <a:p>
          <a:endParaRPr lang="en-US"/>
        </a:p>
      </dgm:t>
    </dgm:pt>
    <dgm:pt modelId="{D0F141B9-6C8F-4E4B-806A-85E82AB13C88}" type="pres">
      <dgm:prSet presAssocID="{B99A043D-2931-4833-9DEC-4C1C11AA9CB0}" presName="vert0" presStyleCnt="0">
        <dgm:presLayoutVars>
          <dgm:dir/>
          <dgm:animOne val="branch"/>
          <dgm:animLvl val="lvl"/>
        </dgm:presLayoutVars>
      </dgm:prSet>
      <dgm:spPr/>
    </dgm:pt>
    <dgm:pt modelId="{9A0B3146-9A0B-4A3D-AFBC-A28529B319A0}" type="pres">
      <dgm:prSet presAssocID="{8D053B3F-C2B1-45C6-BDB2-F5FB62A4A415}" presName="thickLine" presStyleLbl="alignNode1" presStyleIdx="0" presStyleCnt="5"/>
      <dgm:spPr/>
    </dgm:pt>
    <dgm:pt modelId="{EDABE37E-B215-4C22-9130-384D9A821DE5}" type="pres">
      <dgm:prSet presAssocID="{8D053B3F-C2B1-45C6-BDB2-F5FB62A4A415}" presName="horz1" presStyleCnt="0"/>
      <dgm:spPr/>
    </dgm:pt>
    <dgm:pt modelId="{0A86D468-9D10-4A12-BF5D-8776A6C6BFED}" type="pres">
      <dgm:prSet presAssocID="{8D053B3F-C2B1-45C6-BDB2-F5FB62A4A415}" presName="tx1" presStyleLbl="revTx" presStyleIdx="0" presStyleCnt="5"/>
      <dgm:spPr/>
    </dgm:pt>
    <dgm:pt modelId="{32D96E83-53B8-45AE-AE80-D5C4A52D53A0}" type="pres">
      <dgm:prSet presAssocID="{8D053B3F-C2B1-45C6-BDB2-F5FB62A4A415}" presName="vert1" presStyleCnt="0"/>
      <dgm:spPr/>
    </dgm:pt>
    <dgm:pt modelId="{8A4B2FE3-046F-41E5-9FBE-CCB8FCBDCE7F}" type="pres">
      <dgm:prSet presAssocID="{AD2FA6AF-E8C3-403D-BC4F-B6EF39F5318C}" presName="thickLine" presStyleLbl="alignNode1" presStyleIdx="1" presStyleCnt="5"/>
      <dgm:spPr/>
    </dgm:pt>
    <dgm:pt modelId="{2B88CBDA-6CDC-4A64-ADB3-B52B8FDFE905}" type="pres">
      <dgm:prSet presAssocID="{AD2FA6AF-E8C3-403D-BC4F-B6EF39F5318C}" presName="horz1" presStyleCnt="0"/>
      <dgm:spPr/>
    </dgm:pt>
    <dgm:pt modelId="{438AFAC1-17FB-4CE1-B4EE-0DD5C88AD4A5}" type="pres">
      <dgm:prSet presAssocID="{AD2FA6AF-E8C3-403D-BC4F-B6EF39F5318C}" presName="tx1" presStyleLbl="revTx" presStyleIdx="1" presStyleCnt="5"/>
      <dgm:spPr/>
    </dgm:pt>
    <dgm:pt modelId="{3AB486BB-A1F4-4141-B4DD-C4700DB57419}" type="pres">
      <dgm:prSet presAssocID="{AD2FA6AF-E8C3-403D-BC4F-B6EF39F5318C}" presName="vert1" presStyleCnt="0"/>
      <dgm:spPr/>
    </dgm:pt>
    <dgm:pt modelId="{F78AD4A1-50F1-4607-89F0-E492C5B21B39}" type="pres">
      <dgm:prSet presAssocID="{30AB2827-59F1-468D-965D-7D25BFC62BD5}" presName="thickLine" presStyleLbl="alignNode1" presStyleIdx="2" presStyleCnt="5"/>
      <dgm:spPr/>
    </dgm:pt>
    <dgm:pt modelId="{56393484-38C7-4CAA-9DDF-2557076F8022}" type="pres">
      <dgm:prSet presAssocID="{30AB2827-59F1-468D-965D-7D25BFC62BD5}" presName="horz1" presStyleCnt="0"/>
      <dgm:spPr/>
    </dgm:pt>
    <dgm:pt modelId="{3AEDA64F-1E9C-410C-8E13-4753631C9A3F}" type="pres">
      <dgm:prSet presAssocID="{30AB2827-59F1-468D-965D-7D25BFC62BD5}" presName="tx1" presStyleLbl="revTx" presStyleIdx="2" presStyleCnt="5"/>
      <dgm:spPr/>
    </dgm:pt>
    <dgm:pt modelId="{AB53FA20-4289-4C9F-8F95-38117CCD5405}" type="pres">
      <dgm:prSet presAssocID="{30AB2827-59F1-468D-965D-7D25BFC62BD5}" presName="vert1" presStyleCnt="0"/>
      <dgm:spPr/>
    </dgm:pt>
    <dgm:pt modelId="{B1B1C82B-CBE8-4D7D-89B7-063DE7E373AD}" type="pres">
      <dgm:prSet presAssocID="{3BD08A0D-AEB8-4AA0-AD21-3EC30793A2C9}" presName="thickLine" presStyleLbl="alignNode1" presStyleIdx="3" presStyleCnt="5"/>
      <dgm:spPr/>
    </dgm:pt>
    <dgm:pt modelId="{8EBD16E7-BE61-4567-801C-C05857C5CA8B}" type="pres">
      <dgm:prSet presAssocID="{3BD08A0D-AEB8-4AA0-AD21-3EC30793A2C9}" presName="horz1" presStyleCnt="0"/>
      <dgm:spPr/>
    </dgm:pt>
    <dgm:pt modelId="{C2DC73AD-C8D7-422F-B314-30437F12553A}" type="pres">
      <dgm:prSet presAssocID="{3BD08A0D-AEB8-4AA0-AD21-3EC30793A2C9}" presName="tx1" presStyleLbl="revTx" presStyleIdx="3" presStyleCnt="5"/>
      <dgm:spPr/>
    </dgm:pt>
    <dgm:pt modelId="{E431AD40-8097-44CF-A72F-37D29935CB61}" type="pres">
      <dgm:prSet presAssocID="{3BD08A0D-AEB8-4AA0-AD21-3EC30793A2C9}" presName="vert1" presStyleCnt="0"/>
      <dgm:spPr/>
    </dgm:pt>
    <dgm:pt modelId="{D8C7A603-B97C-4B99-9E3D-C433979E8324}" type="pres">
      <dgm:prSet presAssocID="{B1E9446B-433E-404E-AD2E-7DAAA6A3C9F4}" presName="thickLine" presStyleLbl="alignNode1" presStyleIdx="4" presStyleCnt="5"/>
      <dgm:spPr/>
    </dgm:pt>
    <dgm:pt modelId="{DF848C1B-1EB8-4E37-9B3A-4CD90B8C4CEE}" type="pres">
      <dgm:prSet presAssocID="{B1E9446B-433E-404E-AD2E-7DAAA6A3C9F4}" presName="horz1" presStyleCnt="0"/>
      <dgm:spPr/>
    </dgm:pt>
    <dgm:pt modelId="{135CE003-2949-4503-9244-2634A2ED5C53}" type="pres">
      <dgm:prSet presAssocID="{B1E9446B-433E-404E-AD2E-7DAAA6A3C9F4}" presName="tx1" presStyleLbl="revTx" presStyleIdx="4" presStyleCnt="5"/>
      <dgm:spPr/>
    </dgm:pt>
    <dgm:pt modelId="{70DE671C-25D4-4BC0-B042-FC1BA69E5554}" type="pres">
      <dgm:prSet presAssocID="{B1E9446B-433E-404E-AD2E-7DAAA6A3C9F4}" presName="vert1" presStyleCnt="0"/>
      <dgm:spPr/>
    </dgm:pt>
  </dgm:ptLst>
  <dgm:cxnLst>
    <dgm:cxn modelId="{2BCD8C04-3517-4AF4-942A-440B60D005D4}" type="presOf" srcId="{B1E9446B-433E-404E-AD2E-7DAAA6A3C9F4}" destId="{135CE003-2949-4503-9244-2634A2ED5C53}" srcOrd="0" destOrd="0" presId="urn:microsoft.com/office/officeart/2008/layout/LinedList"/>
    <dgm:cxn modelId="{E51C5E0E-DE2C-4688-8CE4-83D23DCFD31D}" srcId="{B99A043D-2931-4833-9DEC-4C1C11AA9CB0}" destId="{8D053B3F-C2B1-45C6-BDB2-F5FB62A4A415}" srcOrd="0" destOrd="0" parTransId="{D757CBA5-711E-4106-91B8-760C4047D71F}" sibTransId="{E0871D37-A7C7-4A93-A368-2BB1BA102058}"/>
    <dgm:cxn modelId="{084E991A-94A5-438D-B4D0-7F0ABFC7D02B}" type="presOf" srcId="{3BD08A0D-AEB8-4AA0-AD21-3EC30793A2C9}" destId="{C2DC73AD-C8D7-422F-B314-30437F12553A}" srcOrd="0" destOrd="0" presId="urn:microsoft.com/office/officeart/2008/layout/LinedList"/>
    <dgm:cxn modelId="{03322F2A-10DE-4B0A-A9F9-8E7FED741ABF}" srcId="{B99A043D-2931-4833-9DEC-4C1C11AA9CB0}" destId="{B1E9446B-433E-404E-AD2E-7DAAA6A3C9F4}" srcOrd="4" destOrd="0" parTransId="{FDD2A30E-5B83-4F4E-A2CE-D6FCAF7EE0F3}" sibTransId="{BF47CF55-A8B1-4885-8822-41EDA57D81B7}"/>
    <dgm:cxn modelId="{A41C8440-485E-4483-8F49-38327A4B7C1B}" srcId="{B99A043D-2931-4833-9DEC-4C1C11AA9CB0}" destId="{3BD08A0D-AEB8-4AA0-AD21-3EC30793A2C9}" srcOrd="3" destOrd="0" parTransId="{F1D54998-86EE-48DD-BBFB-2E7435BBD1EA}" sibTransId="{49EC1181-77A9-44FF-8FA0-43E548499B5B}"/>
    <dgm:cxn modelId="{D8B9014E-FC88-49E1-85D4-FF6AAEB44BCB}" type="presOf" srcId="{8D053B3F-C2B1-45C6-BDB2-F5FB62A4A415}" destId="{0A86D468-9D10-4A12-BF5D-8776A6C6BFED}" srcOrd="0" destOrd="0" presId="urn:microsoft.com/office/officeart/2008/layout/LinedList"/>
    <dgm:cxn modelId="{531BAF91-9ADE-443E-8F82-0E4B171B0BEB}" srcId="{B99A043D-2931-4833-9DEC-4C1C11AA9CB0}" destId="{AD2FA6AF-E8C3-403D-BC4F-B6EF39F5318C}" srcOrd="1" destOrd="0" parTransId="{48CC69D3-DC15-41A1-BCC0-6B1C631407EC}" sibTransId="{7BEA4B38-64C1-44B4-84E2-C2609A713A5D}"/>
    <dgm:cxn modelId="{4713D7A3-95E8-40E6-B1CC-C20905E5F1A0}" type="presOf" srcId="{AD2FA6AF-E8C3-403D-BC4F-B6EF39F5318C}" destId="{438AFAC1-17FB-4CE1-B4EE-0DD5C88AD4A5}" srcOrd="0" destOrd="0" presId="urn:microsoft.com/office/officeart/2008/layout/LinedList"/>
    <dgm:cxn modelId="{DA34E1B1-C42E-4A70-B91F-C5CFFE989ECA}" type="presOf" srcId="{30AB2827-59F1-468D-965D-7D25BFC62BD5}" destId="{3AEDA64F-1E9C-410C-8E13-4753631C9A3F}" srcOrd="0" destOrd="0" presId="urn:microsoft.com/office/officeart/2008/layout/LinedList"/>
    <dgm:cxn modelId="{9C9A8CD7-F93E-4E56-923E-6ABD6618945E}" srcId="{B99A043D-2931-4833-9DEC-4C1C11AA9CB0}" destId="{30AB2827-59F1-468D-965D-7D25BFC62BD5}" srcOrd="2" destOrd="0" parTransId="{5CE2ABF6-9355-4CE6-97E9-F6120903ABB0}" sibTransId="{D1012107-D9E6-4C11-AE0E-D8244C96CE35}"/>
    <dgm:cxn modelId="{05C57EE8-2924-4C0D-956E-7941215D9256}" type="presOf" srcId="{B99A043D-2931-4833-9DEC-4C1C11AA9CB0}" destId="{D0F141B9-6C8F-4E4B-806A-85E82AB13C88}" srcOrd="0" destOrd="0" presId="urn:microsoft.com/office/officeart/2008/layout/LinedList"/>
    <dgm:cxn modelId="{84EBFC50-2BA4-40D1-A030-8A0D1E3AEC74}" type="presParOf" srcId="{D0F141B9-6C8F-4E4B-806A-85E82AB13C88}" destId="{9A0B3146-9A0B-4A3D-AFBC-A28529B319A0}" srcOrd="0" destOrd="0" presId="urn:microsoft.com/office/officeart/2008/layout/LinedList"/>
    <dgm:cxn modelId="{8E44128B-7C42-4158-BC4F-DBA4C64265CB}" type="presParOf" srcId="{D0F141B9-6C8F-4E4B-806A-85E82AB13C88}" destId="{EDABE37E-B215-4C22-9130-384D9A821DE5}" srcOrd="1" destOrd="0" presId="urn:microsoft.com/office/officeart/2008/layout/LinedList"/>
    <dgm:cxn modelId="{C8CECFB3-BEFC-407E-A30D-ABD79D9B5287}" type="presParOf" srcId="{EDABE37E-B215-4C22-9130-384D9A821DE5}" destId="{0A86D468-9D10-4A12-BF5D-8776A6C6BFED}" srcOrd="0" destOrd="0" presId="urn:microsoft.com/office/officeart/2008/layout/LinedList"/>
    <dgm:cxn modelId="{C35B83DE-B3CB-479B-805E-9EAF0789F040}" type="presParOf" srcId="{EDABE37E-B215-4C22-9130-384D9A821DE5}" destId="{32D96E83-53B8-45AE-AE80-D5C4A52D53A0}" srcOrd="1" destOrd="0" presId="urn:microsoft.com/office/officeart/2008/layout/LinedList"/>
    <dgm:cxn modelId="{03B2ACB4-1304-48AF-9906-1672CB1D2987}" type="presParOf" srcId="{D0F141B9-6C8F-4E4B-806A-85E82AB13C88}" destId="{8A4B2FE3-046F-41E5-9FBE-CCB8FCBDCE7F}" srcOrd="2" destOrd="0" presId="urn:microsoft.com/office/officeart/2008/layout/LinedList"/>
    <dgm:cxn modelId="{44495907-08DE-4B4F-98DB-CAFDFDC9E28D}" type="presParOf" srcId="{D0F141B9-6C8F-4E4B-806A-85E82AB13C88}" destId="{2B88CBDA-6CDC-4A64-ADB3-B52B8FDFE905}" srcOrd="3" destOrd="0" presId="urn:microsoft.com/office/officeart/2008/layout/LinedList"/>
    <dgm:cxn modelId="{FF164D6C-2BDB-4114-9A03-726DE73A23BF}" type="presParOf" srcId="{2B88CBDA-6CDC-4A64-ADB3-B52B8FDFE905}" destId="{438AFAC1-17FB-4CE1-B4EE-0DD5C88AD4A5}" srcOrd="0" destOrd="0" presId="urn:microsoft.com/office/officeart/2008/layout/LinedList"/>
    <dgm:cxn modelId="{EA9D0319-FD2A-4521-A3E4-8FFA788CBAD4}" type="presParOf" srcId="{2B88CBDA-6CDC-4A64-ADB3-B52B8FDFE905}" destId="{3AB486BB-A1F4-4141-B4DD-C4700DB57419}" srcOrd="1" destOrd="0" presId="urn:microsoft.com/office/officeart/2008/layout/LinedList"/>
    <dgm:cxn modelId="{BD1E7703-3EE3-461D-812C-A3406D05EFB6}" type="presParOf" srcId="{D0F141B9-6C8F-4E4B-806A-85E82AB13C88}" destId="{F78AD4A1-50F1-4607-89F0-E492C5B21B39}" srcOrd="4" destOrd="0" presId="urn:microsoft.com/office/officeart/2008/layout/LinedList"/>
    <dgm:cxn modelId="{74FA3572-97C8-4CBA-9617-7FADF0C5D757}" type="presParOf" srcId="{D0F141B9-6C8F-4E4B-806A-85E82AB13C88}" destId="{56393484-38C7-4CAA-9DDF-2557076F8022}" srcOrd="5" destOrd="0" presId="urn:microsoft.com/office/officeart/2008/layout/LinedList"/>
    <dgm:cxn modelId="{C2F3850D-2D26-4E94-B1A1-0BCEB3659C2D}" type="presParOf" srcId="{56393484-38C7-4CAA-9DDF-2557076F8022}" destId="{3AEDA64F-1E9C-410C-8E13-4753631C9A3F}" srcOrd="0" destOrd="0" presId="urn:microsoft.com/office/officeart/2008/layout/LinedList"/>
    <dgm:cxn modelId="{D37711CC-1AAB-41E4-AE40-E2167976D2BA}" type="presParOf" srcId="{56393484-38C7-4CAA-9DDF-2557076F8022}" destId="{AB53FA20-4289-4C9F-8F95-38117CCD5405}" srcOrd="1" destOrd="0" presId="urn:microsoft.com/office/officeart/2008/layout/LinedList"/>
    <dgm:cxn modelId="{A9C1C89D-CBBF-41EF-B19A-A080D0EB9B02}" type="presParOf" srcId="{D0F141B9-6C8F-4E4B-806A-85E82AB13C88}" destId="{B1B1C82B-CBE8-4D7D-89B7-063DE7E373AD}" srcOrd="6" destOrd="0" presId="urn:microsoft.com/office/officeart/2008/layout/LinedList"/>
    <dgm:cxn modelId="{6ACCDC58-C8FC-4A38-BA1B-833543275A29}" type="presParOf" srcId="{D0F141B9-6C8F-4E4B-806A-85E82AB13C88}" destId="{8EBD16E7-BE61-4567-801C-C05857C5CA8B}" srcOrd="7" destOrd="0" presId="urn:microsoft.com/office/officeart/2008/layout/LinedList"/>
    <dgm:cxn modelId="{348D2148-B411-4D6A-8FFF-AF54921B59F7}" type="presParOf" srcId="{8EBD16E7-BE61-4567-801C-C05857C5CA8B}" destId="{C2DC73AD-C8D7-422F-B314-30437F12553A}" srcOrd="0" destOrd="0" presId="urn:microsoft.com/office/officeart/2008/layout/LinedList"/>
    <dgm:cxn modelId="{0359CD93-7475-485B-A33D-DCFDB16FB2D7}" type="presParOf" srcId="{8EBD16E7-BE61-4567-801C-C05857C5CA8B}" destId="{E431AD40-8097-44CF-A72F-37D29935CB61}" srcOrd="1" destOrd="0" presId="urn:microsoft.com/office/officeart/2008/layout/LinedList"/>
    <dgm:cxn modelId="{14DE71B7-A88C-474B-9AD8-B77A217FCF4A}" type="presParOf" srcId="{D0F141B9-6C8F-4E4B-806A-85E82AB13C88}" destId="{D8C7A603-B97C-4B99-9E3D-C433979E8324}" srcOrd="8" destOrd="0" presId="urn:microsoft.com/office/officeart/2008/layout/LinedList"/>
    <dgm:cxn modelId="{9F879505-13DA-4AB3-8613-3A50262C873E}" type="presParOf" srcId="{D0F141B9-6C8F-4E4B-806A-85E82AB13C88}" destId="{DF848C1B-1EB8-4E37-9B3A-4CD90B8C4CEE}" srcOrd="9" destOrd="0" presId="urn:microsoft.com/office/officeart/2008/layout/LinedList"/>
    <dgm:cxn modelId="{BF114098-CE80-41E8-A562-D8A3E23C9372}" type="presParOf" srcId="{DF848C1B-1EB8-4E37-9B3A-4CD90B8C4CEE}" destId="{135CE003-2949-4503-9244-2634A2ED5C53}" srcOrd="0" destOrd="0" presId="urn:microsoft.com/office/officeart/2008/layout/LinedList"/>
    <dgm:cxn modelId="{49CBA8D4-2D5E-4BE4-844D-DF06D51B23B3}" type="presParOf" srcId="{DF848C1B-1EB8-4E37-9B3A-4CD90B8C4CEE}" destId="{70DE671C-25D4-4BC0-B042-FC1BA69E555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B7E211-4B83-4830-A658-3BA974D9F864}" type="doc">
      <dgm:prSet loTypeId="urn:microsoft.com/office/officeart/2005/8/layout/default" loCatId="Inbo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AA44DF-3862-4734-BDB3-5F54C22F60DB}">
      <dgm:prSet/>
      <dgm:spPr/>
      <dgm:t>
        <a:bodyPr/>
        <a:lstStyle/>
        <a:p>
          <a:r>
            <a:rPr lang="nl-NL"/>
            <a:t>Er is eenvoudige taal</a:t>
          </a:r>
          <a:endParaRPr lang="en-US"/>
        </a:p>
      </dgm:t>
    </dgm:pt>
    <dgm:pt modelId="{0D0AD7B2-A69B-4A35-A8DD-1555F090C71B}" type="parTrans" cxnId="{561AB7A3-81D9-4C33-85E4-671D88352110}">
      <dgm:prSet/>
      <dgm:spPr/>
      <dgm:t>
        <a:bodyPr/>
        <a:lstStyle/>
        <a:p>
          <a:endParaRPr lang="en-US"/>
        </a:p>
      </dgm:t>
    </dgm:pt>
    <dgm:pt modelId="{D6EA23E9-E8C3-4B03-8EC0-95DB5F03BF54}" type="sibTrans" cxnId="{561AB7A3-81D9-4C33-85E4-671D88352110}">
      <dgm:prSet/>
      <dgm:spPr/>
      <dgm:t>
        <a:bodyPr/>
        <a:lstStyle/>
        <a:p>
          <a:endParaRPr lang="en-US"/>
        </a:p>
      </dgm:t>
    </dgm:pt>
    <dgm:pt modelId="{F40627ED-223D-4D00-9A5C-B215CC2D385E}">
      <dgm:prSet/>
      <dgm:spPr/>
      <dgm:t>
        <a:bodyPr/>
        <a:lstStyle/>
        <a:p>
          <a:r>
            <a:rPr lang="nl-NL"/>
            <a:t>Geen traditionele vorm </a:t>
          </a:r>
          <a:endParaRPr lang="en-US"/>
        </a:p>
      </dgm:t>
    </dgm:pt>
    <dgm:pt modelId="{20B7E05E-3EB4-47FD-AE5C-5ED656585651}" type="parTrans" cxnId="{1D1BE82F-E5D5-4ADC-8A89-FF8A659F6C65}">
      <dgm:prSet/>
      <dgm:spPr/>
      <dgm:t>
        <a:bodyPr/>
        <a:lstStyle/>
        <a:p>
          <a:endParaRPr lang="en-US"/>
        </a:p>
      </dgm:t>
    </dgm:pt>
    <dgm:pt modelId="{4B91CF39-64DA-42AC-B2D4-AC96CBF2B6F0}" type="sibTrans" cxnId="{1D1BE82F-E5D5-4ADC-8A89-FF8A659F6C65}">
      <dgm:prSet/>
      <dgm:spPr/>
      <dgm:t>
        <a:bodyPr/>
        <a:lstStyle/>
        <a:p>
          <a:endParaRPr lang="en-US"/>
        </a:p>
      </dgm:t>
    </dgm:pt>
    <dgm:pt modelId="{C81505BB-D21D-4DDC-9311-CA90AAAA72B3}">
      <dgm:prSet/>
      <dgm:spPr/>
      <dgm:t>
        <a:bodyPr/>
        <a:lstStyle/>
        <a:p>
          <a:r>
            <a:rPr lang="nl-NL" dirty="0"/>
            <a:t>Zonder metrum, eindrijm</a:t>
          </a:r>
          <a:endParaRPr lang="en-US" dirty="0"/>
        </a:p>
      </dgm:t>
    </dgm:pt>
    <dgm:pt modelId="{51C9B68F-26B9-4029-B2DF-BDFE582F537F}" type="parTrans" cxnId="{EB7A62C3-FDE3-4FC4-880B-4C4E3B98EE75}">
      <dgm:prSet/>
      <dgm:spPr/>
      <dgm:t>
        <a:bodyPr/>
        <a:lstStyle/>
        <a:p>
          <a:endParaRPr lang="en-US"/>
        </a:p>
      </dgm:t>
    </dgm:pt>
    <dgm:pt modelId="{6F3248E3-D0CB-4D24-A79C-9230259D34B6}" type="sibTrans" cxnId="{EB7A62C3-FDE3-4FC4-880B-4C4E3B98EE75}">
      <dgm:prSet/>
      <dgm:spPr/>
      <dgm:t>
        <a:bodyPr/>
        <a:lstStyle/>
        <a:p>
          <a:endParaRPr lang="en-US"/>
        </a:p>
      </dgm:t>
    </dgm:pt>
    <dgm:pt modelId="{C64CD2F7-1AF2-4E7B-8915-AFE7A7C79D41}">
      <dgm:prSet/>
      <dgm:spPr/>
      <dgm:t>
        <a:bodyPr/>
        <a:lstStyle/>
        <a:p>
          <a:r>
            <a:rPr lang="nl-NL" dirty="0"/>
            <a:t>Koplands gedichten lijken niet moeilijk</a:t>
          </a:r>
        </a:p>
      </dgm:t>
    </dgm:pt>
    <dgm:pt modelId="{3B9A4B90-794B-46FA-A4A4-9983C8BD2A10}" type="parTrans" cxnId="{97202D6B-45A7-455E-9F9E-DFED048D7801}">
      <dgm:prSet/>
      <dgm:spPr/>
      <dgm:t>
        <a:bodyPr/>
        <a:lstStyle/>
        <a:p>
          <a:endParaRPr lang="nl-NL"/>
        </a:p>
      </dgm:t>
    </dgm:pt>
    <dgm:pt modelId="{BC707815-BDF1-4D95-9A54-F11194D594A3}" type="sibTrans" cxnId="{97202D6B-45A7-455E-9F9E-DFED048D7801}">
      <dgm:prSet/>
      <dgm:spPr/>
      <dgm:t>
        <a:bodyPr/>
        <a:lstStyle/>
        <a:p>
          <a:endParaRPr lang="nl-NL"/>
        </a:p>
      </dgm:t>
    </dgm:pt>
    <dgm:pt modelId="{2195661C-531E-495D-AA24-0A52648F7E03}" type="pres">
      <dgm:prSet presAssocID="{DEB7E211-4B83-4830-A658-3BA974D9F864}" presName="diagram" presStyleCnt="0">
        <dgm:presLayoutVars>
          <dgm:dir/>
          <dgm:resizeHandles val="exact"/>
        </dgm:presLayoutVars>
      </dgm:prSet>
      <dgm:spPr/>
    </dgm:pt>
    <dgm:pt modelId="{F2FE9E56-542A-435F-8D70-2D7ED6523E08}" type="pres">
      <dgm:prSet presAssocID="{C64CD2F7-1AF2-4E7B-8915-AFE7A7C79D41}" presName="node" presStyleLbl="node1" presStyleIdx="0" presStyleCnt="4">
        <dgm:presLayoutVars>
          <dgm:bulletEnabled val="1"/>
        </dgm:presLayoutVars>
      </dgm:prSet>
      <dgm:spPr/>
    </dgm:pt>
    <dgm:pt modelId="{4A54058A-783E-4AEC-AEC9-DD970850DCBC}" type="pres">
      <dgm:prSet presAssocID="{BC707815-BDF1-4D95-9A54-F11194D594A3}" presName="sibTrans" presStyleCnt="0"/>
      <dgm:spPr/>
    </dgm:pt>
    <dgm:pt modelId="{CEBD9F80-1BBF-4E2D-991B-A1F42164E91B}" type="pres">
      <dgm:prSet presAssocID="{C4AA44DF-3862-4734-BDB3-5F54C22F60DB}" presName="node" presStyleLbl="node1" presStyleIdx="1" presStyleCnt="4">
        <dgm:presLayoutVars>
          <dgm:bulletEnabled val="1"/>
        </dgm:presLayoutVars>
      </dgm:prSet>
      <dgm:spPr/>
    </dgm:pt>
    <dgm:pt modelId="{8DFD6159-8C6C-486D-B7B9-D933400BE206}" type="pres">
      <dgm:prSet presAssocID="{D6EA23E9-E8C3-4B03-8EC0-95DB5F03BF54}" presName="sibTrans" presStyleCnt="0"/>
      <dgm:spPr/>
    </dgm:pt>
    <dgm:pt modelId="{9C2EAE58-3792-4450-A9CA-5ED19AA1D3AC}" type="pres">
      <dgm:prSet presAssocID="{F40627ED-223D-4D00-9A5C-B215CC2D385E}" presName="node" presStyleLbl="node1" presStyleIdx="2" presStyleCnt="4">
        <dgm:presLayoutVars>
          <dgm:bulletEnabled val="1"/>
        </dgm:presLayoutVars>
      </dgm:prSet>
      <dgm:spPr/>
    </dgm:pt>
    <dgm:pt modelId="{03D55D7A-F44D-43B3-9F9A-50C63AC71F1C}" type="pres">
      <dgm:prSet presAssocID="{4B91CF39-64DA-42AC-B2D4-AC96CBF2B6F0}" presName="sibTrans" presStyleCnt="0"/>
      <dgm:spPr/>
    </dgm:pt>
    <dgm:pt modelId="{E76B4B47-8DE0-49D2-A4BA-6FEC06E6353D}" type="pres">
      <dgm:prSet presAssocID="{C81505BB-D21D-4DDC-9311-CA90AAAA72B3}" presName="node" presStyleLbl="node1" presStyleIdx="3" presStyleCnt="4">
        <dgm:presLayoutVars>
          <dgm:bulletEnabled val="1"/>
        </dgm:presLayoutVars>
      </dgm:prSet>
      <dgm:spPr/>
    </dgm:pt>
  </dgm:ptLst>
  <dgm:cxnLst>
    <dgm:cxn modelId="{C5099B27-56FE-4E9E-969E-A53663C860B4}" type="presOf" srcId="{C4AA44DF-3862-4734-BDB3-5F54C22F60DB}" destId="{CEBD9F80-1BBF-4E2D-991B-A1F42164E91B}" srcOrd="0" destOrd="0" presId="urn:microsoft.com/office/officeart/2005/8/layout/default"/>
    <dgm:cxn modelId="{1D1BE82F-E5D5-4ADC-8A89-FF8A659F6C65}" srcId="{DEB7E211-4B83-4830-A658-3BA974D9F864}" destId="{F40627ED-223D-4D00-9A5C-B215CC2D385E}" srcOrd="2" destOrd="0" parTransId="{20B7E05E-3EB4-47FD-AE5C-5ED656585651}" sibTransId="{4B91CF39-64DA-42AC-B2D4-AC96CBF2B6F0}"/>
    <dgm:cxn modelId="{1F62D866-35E0-4268-AA15-63C499022108}" type="presOf" srcId="{C64CD2F7-1AF2-4E7B-8915-AFE7A7C79D41}" destId="{F2FE9E56-542A-435F-8D70-2D7ED6523E08}" srcOrd="0" destOrd="0" presId="urn:microsoft.com/office/officeart/2005/8/layout/default"/>
    <dgm:cxn modelId="{53559B47-CBAF-4A93-8F84-7B7050031E33}" type="presOf" srcId="{F40627ED-223D-4D00-9A5C-B215CC2D385E}" destId="{9C2EAE58-3792-4450-A9CA-5ED19AA1D3AC}" srcOrd="0" destOrd="0" presId="urn:microsoft.com/office/officeart/2005/8/layout/default"/>
    <dgm:cxn modelId="{97202D6B-45A7-455E-9F9E-DFED048D7801}" srcId="{DEB7E211-4B83-4830-A658-3BA974D9F864}" destId="{C64CD2F7-1AF2-4E7B-8915-AFE7A7C79D41}" srcOrd="0" destOrd="0" parTransId="{3B9A4B90-794B-46FA-A4A4-9983C8BD2A10}" sibTransId="{BC707815-BDF1-4D95-9A54-F11194D594A3}"/>
    <dgm:cxn modelId="{54A69394-2BE4-4877-9D52-17CBF383D9FC}" type="presOf" srcId="{C81505BB-D21D-4DDC-9311-CA90AAAA72B3}" destId="{E76B4B47-8DE0-49D2-A4BA-6FEC06E6353D}" srcOrd="0" destOrd="0" presId="urn:microsoft.com/office/officeart/2005/8/layout/default"/>
    <dgm:cxn modelId="{561AB7A3-81D9-4C33-85E4-671D88352110}" srcId="{DEB7E211-4B83-4830-A658-3BA974D9F864}" destId="{C4AA44DF-3862-4734-BDB3-5F54C22F60DB}" srcOrd="1" destOrd="0" parTransId="{0D0AD7B2-A69B-4A35-A8DD-1555F090C71B}" sibTransId="{D6EA23E9-E8C3-4B03-8EC0-95DB5F03BF54}"/>
    <dgm:cxn modelId="{987BCBBE-7B48-439C-B4DE-120BB3DF2A9B}" type="presOf" srcId="{DEB7E211-4B83-4830-A658-3BA974D9F864}" destId="{2195661C-531E-495D-AA24-0A52648F7E03}" srcOrd="0" destOrd="0" presId="urn:microsoft.com/office/officeart/2005/8/layout/default"/>
    <dgm:cxn modelId="{EB7A62C3-FDE3-4FC4-880B-4C4E3B98EE75}" srcId="{DEB7E211-4B83-4830-A658-3BA974D9F864}" destId="{C81505BB-D21D-4DDC-9311-CA90AAAA72B3}" srcOrd="3" destOrd="0" parTransId="{51C9B68F-26B9-4029-B2DF-BDFE582F537F}" sibTransId="{6F3248E3-D0CB-4D24-A79C-9230259D34B6}"/>
    <dgm:cxn modelId="{7DADCB7A-F525-404B-83B0-EF49BF67A687}" type="presParOf" srcId="{2195661C-531E-495D-AA24-0A52648F7E03}" destId="{F2FE9E56-542A-435F-8D70-2D7ED6523E08}" srcOrd="0" destOrd="0" presId="urn:microsoft.com/office/officeart/2005/8/layout/default"/>
    <dgm:cxn modelId="{3413399A-5B0C-4B29-A23D-3462EBF01952}" type="presParOf" srcId="{2195661C-531E-495D-AA24-0A52648F7E03}" destId="{4A54058A-783E-4AEC-AEC9-DD970850DCBC}" srcOrd="1" destOrd="0" presId="urn:microsoft.com/office/officeart/2005/8/layout/default"/>
    <dgm:cxn modelId="{F6379CA3-0EC7-4020-AD98-548BB0960FC7}" type="presParOf" srcId="{2195661C-531E-495D-AA24-0A52648F7E03}" destId="{CEBD9F80-1BBF-4E2D-991B-A1F42164E91B}" srcOrd="2" destOrd="0" presId="urn:microsoft.com/office/officeart/2005/8/layout/default"/>
    <dgm:cxn modelId="{054193F9-B15E-4FF5-9D5F-2B73A4A70BC0}" type="presParOf" srcId="{2195661C-531E-495D-AA24-0A52648F7E03}" destId="{8DFD6159-8C6C-486D-B7B9-D933400BE206}" srcOrd="3" destOrd="0" presId="urn:microsoft.com/office/officeart/2005/8/layout/default"/>
    <dgm:cxn modelId="{30B6F6D8-8F73-4C20-B12F-146A96D78539}" type="presParOf" srcId="{2195661C-531E-495D-AA24-0A52648F7E03}" destId="{9C2EAE58-3792-4450-A9CA-5ED19AA1D3AC}" srcOrd="4" destOrd="0" presId="urn:microsoft.com/office/officeart/2005/8/layout/default"/>
    <dgm:cxn modelId="{A2F55551-676A-48E2-893E-C931C02B65BD}" type="presParOf" srcId="{2195661C-531E-495D-AA24-0A52648F7E03}" destId="{03D55D7A-F44D-43B3-9F9A-50C63AC71F1C}" srcOrd="5" destOrd="0" presId="urn:microsoft.com/office/officeart/2005/8/layout/default"/>
    <dgm:cxn modelId="{46F7555D-CBB2-4E32-BDDE-3C198BA97170}" type="presParOf" srcId="{2195661C-531E-495D-AA24-0A52648F7E03}" destId="{E76B4B47-8DE0-49D2-A4BA-6FEC06E6353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F773AA5-521E-47EF-BAA0-AEB4013E0C64}" type="doc">
      <dgm:prSet loTypeId="urn:microsoft.com/office/officeart/2008/layout/LinedList" loCatId="Inbox" qsTypeId="urn:microsoft.com/office/officeart/2005/8/quickstyle/simple2" qsCatId="simple" csTypeId="urn:microsoft.com/office/officeart/2005/8/colors/accent4_1" csCatId="accent4"/>
      <dgm:spPr/>
      <dgm:t>
        <a:bodyPr/>
        <a:lstStyle/>
        <a:p>
          <a:endParaRPr lang="en-US"/>
        </a:p>
      </dgm:t>
    </dgm:pt>
    <dgm:pt modelId="{B6F98882-6621-4A82-9765-91A58140B084}">
      <dgm:prSet/>
      <dgm:spPr/>
      <dgm:t>
        <a:bodyPr/>
        <a:lstStyle/>
        <a:p>
          <a:r>
            <a:rPr lang="nl-NL"/>
            <a:t>Het voorbijgaan van de dingen </a:t>
          </a:r>
          <a:endParaRPr lang="en-US"/>
        </a:p>
      </dgm:t>
    </dgm:pt>
    <dgm:pt modelId="{B47FC0D9-4AF9-43CD-858E-C4390F028C4C}" type="parTrans" cxnId="{DEC22849-B21C-4064-B916-EB58A869DF2E}">
      <dgm:prSet/>
      <dgm:spPr/>
      <dgm:t>
        <a:bodyPr/>
        <a:lstStyle/>
        <a:p>
          <a:endParaRPr lang="en-US"/>
        </a:p>
      </dgm:t>
    </dgm:pt>
    <dgm:pt modelId="{D529C28E-1627-4672-BCF6-E1E1A24C3258}" type="sibTrans" cxnId="{DEC22849-B21C-4064-B916-EB58A869DF2E}">
      <dgm:prSet/>
      <dgm:spPr/>
      <dgm:t>
        <a:bodyPr/>
        <a:lstStyle/>
        <a:p>
          <a:endParaRPr lang="en-US"/>
        </a:p>
      </dgm:t>
    </dgm:pt>
    <dgm:pt modelId="{74D2E280-DBD6-4C4A-97B7-8CE166806361}">
      <dgm:prSet/>
      <dgm:spPr/>
      <dgm:t>
        <a:bodyPr/>
        <a:lstStyle/>
        <a:p>
          <a:r>
            <a:rPr lang="nl-NL" dirty="0"/>
            <a:t>Het cyclische van het leven </a:t>
          </a:r>
          <a:endParaRPr lang="en-US" dirty="0"/>
        </a:p>
      </dgm:t>
    </dgm:pt>
    <dgm:pt modelId="{ABCA0750-1DA4-41C0-A6E5-569B8E842030}" type="parTrans" cxnId="{98BEE57B-3D15-4E0E-ABF8-388FE203B8F9}">
      <dgm:prSet/>
      <dgm:spPr/>
      <dgm:t>
        <a:bodyPr/>
        <a:lstStyle/>
        <a:p>
          <a:endParaRPr lang="en-US"/>
        </a:p>
      </dgm:t>
    </dgm:pt>
    <dgm:pt modelId="{E507ECB7-7EE5-406C-9702-2AC4DBE58CEF}" type="sibTrans" cxnId="{98BEE57B-3D15-4E0E-ABF8-388FE203B8F9}">
      <dgm:prSet/>
      <dgm:spPr/>
      <dgm:t>
        <a:bodyPr/>
        <a:lstStyle/>
        <a:p>
          <a:endParaRPr lang="en-US"/>
        </a:p>
      </dgm:t>
    </dgm:pt>
    <dgm:pt modelId="{DC535A60-C62D-4E15-ACB1-85AB05940B63}">
      <dgm:prSet/>
      <dgm:spPr/>
      <dgm:t>
        <a:bodyPr/>
        <a:lstStyle/>
        <a:p>
          <a:r>
            <a:rPr lang="nl-NL"/>
            <a:t>De dood</a:t>
          </a:r>
          <a:endParaRPr lang="en-US"/>
        </a:p>
      </dgm:t>
    </dgm:pt>
    <dgm:pt modelId="{2C8D79E0-2EF8-49F8-95C9-C19F83B79F1C}" type="parTrans" cxnId="{3CE35CB4-E68B-4A66-8DFF-3D4E8C6E4BE8}">
      <dgm:prSet/>
      <dgm:spPr/>
      <dgm:t>
        <a:bodyPr/>
        <a:lstStyle/>
        <a:p>
          <a:endParaRPr lang="en-US"/>
        </a:p>
      </dgm:t>
    </dgm:pt>
    <dgm:pt modelId="{AB1DDB40-FC30-492F-8C12-C73EC8F46F13}" type="sibTrans" cxnId="{3CE35CB4-E68B-4A66-8DFF-3D4E8C6E4BE8}">
      <dgm:prSet/>
      <dgm:spPr/>
      <dgm:t>
        <a:bodyPr/>
        <a:lstStyle/>
        <a:p>
          <a:endParaRPr lang="en-US"/>
        </a:p>
      </dgm:t>
    </dgm:pt>
    <dgm:pt modelId="{DAE6ACC6-3C33-4BCE-B715-FF5D5CEB355C}" type="pres">
      <dgm:prSet presAssocID="{EF773AA5-521E-47EF-BAA0-AEB4013E0C64}" presName="vert0" presStyleCnt="0">
        <dgm:presLayoutVars>
          <dgm:dir/>
          <dgm:animOne val="branch"/>
          <dgm:animLvl val="lvl"/>
        </dgm:presLayoutVars>
      </dgm:prSet>
      <dgm:spPr/>
    </dgm:pt>
    <dgm:pt modelId="{1A0525AE-CA2B-4F54-9D17-48873758426C}" type="pres">
      <dgm:prSet presAssocID="{B6F98882-6621-4A82-9765-91A58140B084}" presName="thickLine" presStyleLbl="alignNode1" presStyleIdx="0" presStyleCnt="3"/>
      <dgm:spPr/>
    </dgm:pt>
    <dgm:pt modelId="{0F3F0B37-60B4-4A7E-99AA-E7B50A7E16CD}" type="pres">
      <dgm:prSet presAssocID="{B6F98882-6621-4A82-9765-91A58140B084}" presName="horz1" presStyleCnt="0"/>
      <dgm:spPr/>
    </dgm:pt>
    <dgm:pt modelId="{98E87D9A-F261-4C11-8E2A-3382D4BEA667}" type="pres">
      <dgm:prSet presAssocID="{B6F98882-6621-4A82-9765-91A58140B084}" presName="tx1" presStyleLbl="revTx" presStyleIdx="0" presStyleCnt="3"/>
      <dgm:spPr/>
    </dgm:pt>
    <dgm:pt modelId="{26352564-9A31-4839-819C-65BE87FD3CC8}" type="pres">
      <dgm:prSet presAssocID="{B6F98882-6621-4A82-9765-91A58140B084}" presName="vert1" presStyleCnt="0"/>
      <dgm:spPr/>
    </dgm:pt>
    <dgm:pt modelId="{0B4F91BE-2D9B-48E5-8044-95202A87A379}" type="pres">
      <dgm:prSet presAssocID="{74D2E280-DBD6-4C4A-97B7-8CE166806361}" presName="thickLine" presStyleLbl="alignNode1" presStyleIdx="1" presStyleCnt="3"/>
      <dgm:spPr/>
    </dgm:pt>
    <dgm:pt modelId="{0EEB58BA-C980-45C3-AA82-81369CB8ADDD}" type="pres">
      <dgm:prSet presAssocID="{74D2E280-DBD6-4C4A-97B7-8CE166806361}" presName="horz1" presStyleCnt="0"/>
      <dgm:spPr/>
    </dgm:pt>
    <dgm:pt modelId="{100BC2B9-E23D-42D9-B98D-C18E8661AB02}" type="pres">
      <dgm:prSet presAssocID="{74D2E280-DBD6-4C4A-97B7-8CE166806361}" presName="tx1" presStyleLbl="revTx" presStyleIdx="1" presStyleCnt="3"/>
      <dgm:spPr/>
    </dgm:pt>
    <dgm:pt modelId="{B7B63121-56CA-4FB0-A38B-6FF6C3C17304}" type="pres">
      <dgm:prSet presAssocID="{74D2E280-DBD6-4C4A-97B7-8CE166806361}" presName="vert1" presStyleCnt="0"/>
      <dgm:spPr/>
    </dgm:pt>
    <dgm:pt modelId="{F297A405-259E-4943-8745-B9CEFA7BC261}" type="pres">
      <dgm:prSet presAssocID="{DC535A60-C62D-4E15-ACB1-85AB05940B63}" presName="thickLine" presStyleLbl="alignNode1" presStyleIdx="2" presStyleCnt="3"/>
      <dgm:spPr/>
    </dgm:pt>
    <dgm:pt modelId="{70682F1F-6C68-40E1-A15A-3A3C3B4EA1B3}" type="pres">
      <dgm:prSet presAssocID="{DC535A60-C62D-4E15-ACB1-85AB05940B63}" presName="horz1" presStyleCnt="0"/>
      <dgm:spPr/>
    </dgm:pt>
    <dgm:pt modelId="{98AB9DBF-8624-44A2-99D8-9C73FFC27DF6}" type="pres">
      <dgm:prSet presAssocID="{DC535A60-C62D-4E15-ACB1-85AB05940B63}" presName="tx1" presStyleLbl="revTx" presStyleIdx="2" presStyleCnt="3"/>
      <dgm:spPr/>
    </dgm:pt>
    <dgm:pt modelId="{7E45C42F-E8D6-4EEC-BCC1-FB34FAF5F772}" type="pres">
      <dgm:prSet presAssocID="{DC535A60-C62D-4E15-ACB1-85AB05940B63}" presName="vert1" presStyleCnt="0"/>
      <dgm:spPr/>
    </dgm:pt>
  </dgm:ptLst>
  <dgm:cxnLst>
    <dgm:cxn modelId="{D560980B-2046-4B15-9CD4-593BAE98D997}" type="presOf" srcId="{B6F98882-6621-4A82-9765-91A58140B084}" destId="{98E87D9A-F261-4C11-8E2A-3382D4BEA667}" srcOrd="0" destOrd="0" presId="urn:microsoft.com/office/officeart/2008/layout/LinedList"/>
    <dgm:cxn modelId="{9000BE2A-BF37-4A18-A05C-B237AFA2FAB3}" type="presOf" srcId="{74D2E280-DBD6-4C4A-97B7-8CE166806361}" destId="{100BC2B9-E23D-42D9-B98D-C18E8661AB02}" srcOrd="0" destOrd="0" presId="urn:microsoft.com/office/officeart/2008/layout/LinedList"/>
    <dgm:cxn modelId="{DEC22849-B21C-4064-B916-EB58A869DF2E}" srcId="{EF773AA5-521E-47EF-BAA0-AEB4013E0C64}" destId="{B6F98882-6621-4A82-9765-91A58140B084}" srcOrd="0" destOrd="0" parTransId="{B47FC0D9-4AF9-43CD-858E-C4390F028C4C}" sibTransId="{D529C28E-1627-4672-BCF6-E1E1A24C3258}"/>
    <dgm:cxn modelId="{98BEE57B-3D15-4E0E-ABF8-388FE203B8F9}" srcId="{EF773AA5-521E-47EF-BAA0-AEB4013E0C64}" destId="{74D2E280-DBD6-4C4A-97B7-8CE166806361}" srcOrd="1" destOrd="0" parTransId="{ABCA0750-1DA4-41C0-A6E5-569B8E842030}" sibTransId="{E507ECB7-7EE5-406C-9702-2AC4DBE58CEF}"/>
    <dgm:cxn modelId="{43C1D99A-5BEB-49AA-BD0D-8BD157652CCF}" type="presOf" srcId="{EF773AA5-521E-47EF-BAA0-AEB4013E0C64}" destId="{DAE6ACC6-3C33-4BCE-B715-FF5D5CEB355C}" srcOrd="0" destOrd="0" presId="urn:microsoft.com/office/officeart/2008/layout/LinedList"/>
    <dgm:cxn modelId="{3CE35CB4-E68B-4A66-8DFF-3D4E8C6E4BE8}" srcId="{EF773AA5-521E-47EF-BAA0-AEB4013E0C64}" destId="{DC535A60-C62D-4E15-ACB1-85AB05940B63}" srcOrd="2" destOrd="0" parTransId="{2C8D79E0-2EF8-49F8-95C9-C19F83B79F1C}" sibTransId="{AB1DDB40-FC30-492F-8C12-C73EC8F46F13}"/>
    <dgm:cxn modelId="{EEB230E1-80DD-472A-970F-0F929364E6C2}" type="presOf" srcId="{DC535A60-C62D-4E15-ACB1-85AB05940B63}" destId="{98AB9DBF-8624-44A2-99D8-9C73FFC27DF6}" srcOrd="0" destOrd="0" presId="urn:microsoft.com/office/officeart/2008/layout/LinedList"/>
    <dgm:cxn modelId="{32824EA3-0BD7-4F23-B4A5-41E686EB2755}" type="presParOf" srcId="{DAE6ACC6-3C33-4BCE-B715-FF5D5CEB355C}" destId="{1A0525AE-CA2B-4F54-9D17-48873758426C}" srcOrd="0" destOrd="0" presId="urn:microsoft.com/office/officeart/2008/layout/LinedList"/>
    <dgm:cxn modelId="{C8E0F4A3-D9F2-4157-8D17-3D2B54420527}" type="presParOf" srcId="{DAE6ACC6-3C33-4BCE-B715-FF5D5CEB355C}" destId="{0F3F0B37-60B4-4A7E-99AA-E7B50A7E16CD}" srcOrd="1" destOrd="0" presId="urn:microsoft.com/office/officeart/2008/layout/LinedList"/>
    <dgm:cxn modelId="{9AFE4008-D480-4CB3-9858-1C097AAD0E26}" type="presParOf" srcId="{0F3F0B37-60B4-4A7E-99AA-E7B50A7E16CD}" destId="{98E87D9A-F261-4C11-8E2A-3382D4BEA667}" srcOrd="0" destOrd="0" presId="urn:microsoft.com/office/officeart/2008/layout/LinedList"/>
    <dgm:cxn modelId="{0993943B-41FF-4238-BDD4-58436C6C5814}" type="presParOf" srcId="{0F3F0B37-60B4-4A7E-99AA-E7B50A7E16CD}" destId="{26352564-9A31-4839-819C-65BE87FD3CC8}" srcOrd="1" destOrd="0" presId="urn:microsoft.com/office/officeart/2008/layout/LinedList"/>
    <dgm:cxn modelId="{F03366A1-099A-4F68-9D44-9E296C1309F1}" type="presParOf" srcId="{DAE6ACC6-3C33-4BCE-B715-FF5D5CEB355C}" destId="{0B4F91BE-2D9B-48E5-8044-95202A87A379}" srcOrd="2" destOrd="0" presId="urn:microsoft.com/office/officeart/2008/layout/LinedList"/>
    <dgm:cxn modelId="{1C4EABE2-95B4-4A2C-96A1-F1CC211EFB0E}" type="presParOf" srcId="{DAE6ACC6-3C33-4BCE-B715-FF5D5CEB355C}" destId="{0EEB58BA-C980-45C3-AA82-81369CB8ADDD}" srcOrd="3" destOrd="0" presId="urn:microsoft.com/office/officeart/2008/layout/LinedList"/>
    <dgm:cxn modelId="{50CA6427-0351-4415-9547-CB8D13AE52A7}" type="presParOf" srcId="{0EEB58BA-C980-45C3-AA82-81369CB8ADDD}" destId="{100BC2B9-E23D-42D9-B98D-C18E8661AB02}" srcOrd="0" destOrd="0" presId="urn:microsoft.com/office/officeart/2008/layout/LinedList"/>
    <dgm:cxn modelId="{222F1A34-99C5-4E00-9403-21D23D8E3A86}" type="presParOf" srcId="{0EEB58BA-C980-45C3-AA82-81369CB8ADDD}" destId="{B7B63121-56CA-4FB0-A38B-6FF6C3C17304}" srcOrd="1" destOrd="0" presId="urn:microsoft.com/office/officeart/2008/layout/LinedList"/>
    <dgm:cxn modelId="{B76B6FCC-1A62-4E3A-8695-9F00C7794261}" type="presParOf" srcId="{DAE6ACC6-3C33-4BCE-B715-FF5D5CEB355C}" destId="{F297A405-259E-4943-8745-B9CEFA7BC261}" srcOrd="4" destOrd="0" presId="urn:microsoft.com/office/officeart/2008/layout/LinedList"/>
    <dgm:cxn modelId="{E2957BEF-7433-4C4D-91F8-1FCA83F9CDB8}" type="presParOf" srcId="{DAE6ACC6-3C33-4BCE-B715-FF5D5CEB355C}" destId="{70682F1F-6C68-40E1-A15A-3A3C3B4EA1B3}" srcOrd="5" destOrd="0" presId="urn:microsoft.com/office/officeart/2008/layout/LinedList"/>
    <dgm:cxn modelId="{051FCD95-6515-4D3E-9911-EE74AA70696E}" type="presParOf" srcId="{70682F1F-6C68-40E1-A15A-3A3C3B4EA1B3}" destId="{98AB9DBF-8624-44A2-99D8-9C73FFC27DF6}" srcOrd="0" destOrd="0" presId="urn:microsoft.com/office/officeart/2008/layout/LinedList"/>
    <dgm:cxn modelId="{7DFD64B3-2B9B-47BC-98E2-0DA8EBBF0B2F}" type="presParOf" srcId="{70682F1F-6C68-40E1-A15A-3A3C3B4EA1B3}" destId="{7E45C42F-E8D6-4EEC-BCC1-FB34FAF5F77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2810C8-3B6C-479F-9112-EE29AF48E92D}" type="doc">
      <dgm:prSet loTypeId="urn:microsoft.com/office/officeart/2005/8/layout/orgChart1" loCatId="Inbo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E2D339-6B69-4B5D-BB69-8863097B4DB5}">
      <dgm:prSet/>
      <dgm:spPr/>
      <dgm:t>
        <a:bodyPr/>
        <a:lstStyle/>
        <a:p>
          <a:r>
            <a:rPr lang="nl-NL"/>
            <a:t>De tuin </a:t>
          </a:r>
          <a:endParaRPr lang="en-US"/>
        </a:p>
      </dgm:t>
    </dgm:pt>
    <dgm:pt modelId="{0E1C9021-C390-4DDA-9B1F-48CFCA05189F}" type="parTrans" cxnId="{D442893D-D80A-4866-B161-BB4B23228482}">
      <dgm:prSet/>
      <dgm:spPr/>
      <dgm:t>
        <a:bodyPr/>
        <a:lstStyle/>
        <a:p>
          <a:endParaRPr lang="en-US"/>
        </a:p>
      </dgm:t>
    </dgm:pt>
    <dgm:pt modelId="{761EAC68-F98E-4A38-B284-17CA34512E71}" type="sibTrans" cxnId="{D442893D-D80A-4866-B161-BB4B23228482}">
      <dgm:prSet/>
      <dgm:spPr/>
      <dgm:t>
        <a:bodyPr/>
        <a:lstStyle/>
        <a:p>
          <a:endParaRPr lang="en-US"/>
        </a:p>
      </dgm:t>
    </dgm:pt>
    <dgm:pt modelId="{726DEEF2-2450-4474-86D5-FD0FFFC9ECBD}">
      <dgm:prSet/>
      <dgm:spPr/>
      <dgm:t>
        <a:bodyPr/>
        <a:lstStyle/>
        <a:p>
          <a:r>
            <a:rPr lang="nl-NL"/>
            <a:t>Het landschap van Drente </a:t>
          </a:r>
          <a:endParaRPr lang="en-US"/>
        </a:p>
      </dgm:t>
    </dgm:pt>
    <dgm:pt modelId="{FE8EEE8D-511B-4D59-A90B-AC82E6F0F336}" type="parTrans" cxnId="{09FF38E6-0595-4092-A832-BCD8C7CD7C4D}">
      <dgm:prSet/>
      <dgm:spPr/>
      <dgm:t>
        <a:bodyPr/>
        <a:lstStyle/>
        <a:p>
          <a:endParaRPr lang="en-US"/>
        </a:p>
      </dgm:t>
    </dgm:pt>
    <dgm:pt modelId="{7F938FEE-E34A-49B2-9D9C-97A5A33E8950}" type="sibTrans" cxnId="{09FF38E6-0595-4092-A832-BCD8C7CD7C4D}">
      <dgm:prSet/>
      <dgm:spPr/>
      <dgm:t>
        <a:bodyPr/>
        <a:lstStyle/>
        <a:p>
          <a:endParaRPr lang="en-US"/>
        </a:p>
      </dgm:t>
    </dgm:pt>
    <dgm:pt modelId="{DEAAAF01-AA6C-4FF0-87CE-44A566B03245}">
      <dgm:prSet/>
      <dgm:spPr/>
      <dgm:t>
        <a:bodyPr/>
        <a:lstStyle/>
        <a:p>
          <a:r>
            <a:rPr lang="nl-NL" dirty="0"/>
            <a:t>Rivieren </a:t>
          </a:r>
          <a:endParaRPr lang="en-US" dirty="0"/>
        </a:p>
      </dgm:t>
    </dgm:pt>
    <dgm:pt modelId="{ABFD7545-C4DC-4608-A1DC-C58F18A763DE}" type="parTrans" cxnId="{BB2D73F3-B5E5-491B-9C18-989D971DA464}">
      <dgm:prSet/>
      <dgm:spPr/>
      <dgm:t>
        <a:bodyPr/>
        <a:lstStyle/>
        <a:p>
          <a:endParaRPr lang="en-US"/>
        </a:p>
      </dgm:t>
    </dgm:pt>
    <dgm:pt modelId="{AA2A3498-262B-4637-BED4-8F1B4FF17A75}" type="sibTrans" cxnId="{BB2D73F3-B5E5-491B-9C18-989D971DA464}">
      <dgm:prSet/>
      <dgm:spPr/>
      <dgm:t>
        <a:bodyPr/>
        <a:lstStyle/>
        <a:p>
          <a:endParaRPr lang="en-US"/>
        </a:p>
      </dgm:t>
    </dgm:pt>
    <dgm:pt modelId="{4D7E9F7C-FF2D-4271-921C-8D078B5CBC4E}">
      <dgm:prSet/>
      <dgm:spPr/>
      <dgm:t>
        <a:bodyPr/>
        <a:lstStyle/>
        <a:p>
          <a:r>
            <a:rPr lang="nl-NL"/>
            <a:t>Bergen </a:t>
          </a:r>
          <a:endParaRPr lang="en-US"/>
        </a:p>
      </dgm:t>
    </dgm:pt>
    <dgm:pt modelId="{0D3AC859-0BF6-40F6-830D-203E8E956EC6}" type="parTrans" cxnId="{3BCE607D-94B7-4C64-887F-4576B3D15E2E}">
      <dgm:prSet/>
      <dgm:spPr/>
      <dgm:t>
        <a:bodyPr/>
        <a:lstStyle/>
        <a:p>
          <a:endParaRPr lang="en-US"/>
        </a:p>
      </dgm:t>
    </dgm:pt>
    <dgm:pt modelId="{CD4B0F31-F390-4B0A-B562-D83612BEF95C}" type="sibTrans" cxnId="{3BCE607D-94B7-4C64-887F-4576B3D15E2E}">
      <dgm:prSet/>
      <dgm:spPr/>
      <dgm:t>
        <a:bodyPr/>
        <a:lstStyle/>
        <a:p>
          <a:endParaRPr lang="en-US"/>
        </a:p>
      </dgm:t>
    </dgm:pt>
    <dgm:pt modelId="{821EB703-705E-4E44-AB9C-9EE432C54794}" type="pres">
      <dgm:prSet presAssocID="{C02810C8-3B6C-479F-9112-EE29AF48E9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08E812C-FF18-4898-97BA-6952012DFB56}" type="pres">
      <dgm:prSet presAssocID="{4BE2D339-6B69-4B5D-BB69-8863097B4DB5}" presName="hierRoot1" presStyleCnt="0">
        <dgm:presLayoutVars>
          <dgm:hierBranch val="init"/>
        </dgm:presLayoutVars>
      </dgm:prSet>
      <dgm:spPr/>
    </dgm:pt>
    <dgm:pt modelId="{38FC9767-0270-470A-9F8E-F0B76B7BCA2F}" type="pres">
      <dgm:prSet presAssocID="{4BE2D339-6B69-4B5D-BB69-8863097B4DB5}" presName="rootComposite1" presStyleCnt="0"/>
      <dgm:spPr/>
    </dgm:pt>
    <dgm:pt modelId="{DFC8EF1B-C032-4604-8183-240F2259FCA6}" type="pres">
      <dgm:prSet presAssocID="{4BE2D339-6B69-4B5D-BB69-8863097B4DB5}" presName="rootText1" presStyleLbl="node0" presStyleIdx="0" presStyleCnt="4" custScaleY="312344">
        <dgm:presLayoutVars>
          <dgm:chPref val="3"/>
        </dgm:presLayoutVars>
      </dgm:prSet>
      <dgm:spPr/>
    </dgm:pt>
    <dgm:pt modelId="{A2CA8F5E-257F-498B-82E9-C35066DF5430}" type="pres">
      <dgm:prSet presAssocID="{4BE2D339-6B69-4B5D-BB69-8863097B4DB5}" presName="rootConnector1" presStyleLbl="node1" presStyleIdx="0" presStyleCnt="0"/>
      <dgm:spPr/>
    </dgm:pt>
    <dgm:pt modelId="{7F0E84C8-D2D5-432A-B5CF-700B9C62703F}" type="pres">
      <dgm:prSet presAssocID="{4BE2D339-6B69-4B5D-BB69-8863097B4DB5}" presName="hierChild2" presStyleCnt="0"/>
      <dgm:spPr/>
    </dgm:pt>
    <dgm:pt modelId="{E9C36FA3-29BC-459D-808D-64A21EA85649}" type="pres">
      <dgm:prSet presAssocID="{4BE2D339-6B69-4B5D-BB69-8863097B4DB5}" presName="hierChild3" presStyleCnt="0"/>
      <dgm:spPr/>
    </dgm:pt>
    <dgm:pt modelId="{9915CE9B-7687-4A2E-90A7-3A2C44730791}" type="pres">
      <dgm:prSet presAssocID="{726DEEF2-2450-4474-86D5-FD0FFFC9ECBD}" presName="hierRoot1" presStyleCnt="0">
        <dgm:presLayoutVars>
          <dgm:hierBranch val="init"/>
        </dgm:presLayoutVars>
      </dgm:prSet>
      <dgm:spPr/>
    </dgm:pt>
    <dgm:pt modelId="{DEDBD98A-6BB9-4AED-AADD-1C05D421660F}" type="pres">
      <dgm:prSet presAssocID="{726DEEF2-2450-4474-86D5-FD0FFFC9ECBD}" presName="rootComposite1" presStyleCnt="0"/>
      <dgm:spPr/>
    </dgm:pt>
    <dgm:pt modelId="{D5F696F1-BAE5-4991-85EF-242CA61700F8}" type="pres">
      <dgm:prSet presAssocID="{726DEEF2-2450-4474-86D5-FD0FFFC9ECBD}" presName="rootText1" presStyleLbl="node0" presStyleIdx="1" presStyleCnt="4" custScaleY="517860">
        <dgm:presLayoutVars>
          <dgm:chPref val="3"/>
        </dgm:presLayoutVars>
      </dgm:prSet>
      <dgm:spPr/>
    </dgm:pt>
    <dgm:pt modelId="{090B2ABE-4A35-47C6-B749-01BCA8562C7F}" type="pres">
      <dgm:prSet presAssocID="{726DEEF2-2450-4474-86D5-FD0FFFC9ECBD}" presName="rootConnector1" presStyleLbl="node1" presStyleIdx="0" presStyleCnt="0"/>
      <dgm:spPr/>
    </dgm:pt>
    <dgm:pt modelId="{D2B41FEA-6FE0-47E6-B7A9-5F7DE840A624}" type="pres">
      <dgm:prSet presAssocID="{726DEEF2-2450-4474-86D5-FD0FFFC9ECBD}" presName="hierChild2" presStyleCnt="0"/>
      <dgm:spPr/>
    </dgm:pt>
    <dgm:pt modelId="{3620E8F2-47AE-4476-A5E1-1FD30C6F865F}" type="pres">
      <dgm:prSet presAssocID="{726DEEF2-2450-4474-86D5-FD0FFFC9ECBD}" presName="hierChild3" presStyleCnt="0"/>
      <dgm:spPr/>
    </dgm:pt>
    <dgm:pt modelId="{2924360E-D304-461F-AB10-3BC96462E729}" type="pres">
      <dgm:prSet presAssocID="{DEAAAF01-AA6C-4FF0-87CE-44A566B03245}" presName="hierRoot1" presStyleCnt="0">
        <dgm:presLayoutVars>
          <dgm:hierBranch val="init"/>
        </dgm:presLayoutVars>
      </dgm:prSet>
      <dgm:spPr/>
    </dgm:pt>
    <dgm:pt modelId="{0EDD1FFC-2B7B-4F0D-A4BF-30C168669173}" type="pres">
      <dgm:prSet presAssocID="{DEAAAF01-AA6C-4FF0-87CE-44A566B03245}" presName="rootComposite1" presStyleCnt="0"/>
      <dgm:spPr/>
    </dgm:pt>
    <dgm:pt modelId="{303D2EFF-0A80-4281-928F-D146774D1208}" type="pres">
      <dgm:prSet presAssocID="{DEAAAF01-AA6C-4FF0-87CE-44A566B03245}" presName="rootText1" presStyleLbl="node0" presStyleIdx="2" presStyleCnt="4" custScaleY="406720">
        <dgm:presLayoutVars>
          <dgm:chPref val="3"/>
        </dgm:presLayoutVars>
      </dgm:prSet>
      <dgm:spPr/>
    </dgm:pt>
    <dgm:pt modelId="{A8759BAC-36FA-4949-A42F-5544DE6306C3}" type="pres">
      <dgm:prSet presAssocID="{DEAAAF01-AA6C-4FF0-87CE-44A566B03245}" presName="rootConnector1" presStyleLbl="node1" presStyleIdx="0" presStyleCnt="0"/>
      <dgm:spPr/>
    </dgm:pt>
    <dgm:pt modelId="{B6E70A9C-D7DB-4BE0-AE69-2C163C3EDD26}" type="pres">
      <dgm:prSet presAssocID="{DEAAAF01-AA6C-4FF0-87CE-44A566B03245}" presName="hierChild2" presStyleCnt="0"/>
      <dgm:spPr/>
    </dgm:pt>
    <dgm:pt modelId="{BA79C517-482F-4C78-AA41-559D669D1E16}" type="pres">
      <dgm:prSet presAssocID="{DEAAAF01-AA6C-4FF0-87CE-44A566B03245}" presName="hierChild3" presStyleCnt="0"/>
      <dgm:spPr/>
    </dgm:pt>
    <dgm:pt modelId="{8DDB4796-30FB-438F-9ACD-1CA840941FEC}" type="pres">
      <dgm:prSet presAssocID="{4D7E9F7C-FF2D-4271-921C-8D078B5CBC4E}" presName="hierRoot1" presStyleCnt="0">
        <dgm:presLayoutVars>
          <dgm:hierBranch val="init"/>
        </dgm:presLayoutVars>
      </dgm:prSet>
      <dgm:spPr/>
    </dgm:pt>
    <dgm:pt modelId="{3DC7489C-D334-443D-9EC6-63BC1BFBB6F2}" type="pres">
      <dgm:prSet presAssocID="{4D7E9F7C-FF2D-4271-921C-8D078B5CBC4E}" presName="rootComposite1" presStyleCnt="0"/>
      <dgm:spPr/>
    </dgm:pt>
    <dgm:pt modelId="{5FC0CC84-E625-4AAA-83DB-C75DEE878A2B}" type="pres">
      <dgm:prSet presAssocID="{4D7E9F7C-FF2D-4271-921C-8D078B5CBC4E}" presName="rootText1" presStyleLbl="node0" presStyleIdx="3" presStyleCnt="4" custScaleY="345431">
        <dgm:presLayoutVars>
          <dgm:chPref val="3"/>
        </dgm:presLayoutVars>
      </dgm:prSet>
      <dgm:spPr/>
    </dgm:pt>
    <dgm:pt modelId="{D8E6B3BA-3503-4DA4-B3D9-F036B5306346}" type="pres">
      <dgm:prSet presAssocID="{4D7E9F7C-FF2D-4271-921C-8D078B5CBC4E}" presName="rootConnector1" presStyleLbl="node1" presStyleIdx="0" presStyleCnt="0"/>
      <dgm:spPr/>
    </dgm:pt>
    <dgm:pt modelId="{F5B292EA-3920-4BBD-A098-7F166545B63E}" type="pres">
      <dgm:prSet presAssocID="{4D7E9F7C-FF2D-4271-921C-8D078B5CBC4E}" presName="hierChild2" presStyleCnt="0"/>
      <dgm:spPr/>
    </dgm:pt>
    <dgm:pt modelId="{577570AE-A613-49B8-8B00-4ED668BF1193}" type="pres">
      <dgm:prSet presAssocID="{4D7E9F7C-FF2D-4271-921C-8D078B5CBC4E}" presName="hierChild3" presStyleCnt="0"/>
      <dgm:spPr/>
    </dgm:pt>
  </dgm:ptLst>
  <dgm:cxnLst>
    <dgm:cxn modelId="{AAF7FE06-5B78-4FF1-A1EB-293C720E6454}" type="presOf" srcId="{C02810C8-3B6C-479F-9112-EE29AF48E92D}" destId="{821EB703-705E-4E44-AB9C-9EE432C54794}" srcOrd="0" destOrd="0" presId="urn:microsoft.com/office/officeart/2005/8/layout/orgChart1"/>
    <dgm:cxn modelId="{4212922B-F6CA-4201-8333-519B36658E3D}" type="presOf" srcId="{4BE2D339-6B69-4B5D-BB69-8863097B4DB5}" destId="{A2CA8F5E-257F-498B-82E9-C35066DF5430}" srcOrd="1" destOrd="0" presId="urn:microsoft.com/office/officeart/2005/8/layout/orgChart1"/>
    <dgm:cxn modelId="{C3A66836-D20D-4967-AE64-472F66BE4058}" type="presOf" srcId="{DEAAAF01-AA6C-4FF0-87CE-44A566B03245}" destId="{A8759BAC-36FA-4949-A42F-5544DE6306C3}" srcOrd="1" destOrd="0" presId="urn:microsoft.com/office/officeart/2005/8/layout/orgChart1"/>
    <dgm:cxn modelId="{D442893D-D80A-4866-B161-BB4B23228482}" srcId="{C02810C8-3B6C-479F-9112-EE29AF48E92D}" destId="{4BE2D339-6B69-4B5D-BB69-8863097B4DB5}" srcOrd="0" destOrd="0" parTransId="{0E1C9021-C390-4DDA-9B1F-48CFCA05189F}" sibTransId="{761EAC68-F98E-4A38-B284-17CA34512E71}"/>
    <dgm:cxn modelId="{3BCE607D-94B7-4C64-887F-4576B3D15E2E}" srcId="{C02810C8-3B6C-479F-9112-EE29AF48E92D}" destId="{4D7E9F7C-FF2D-4271-921C-8D078B5CBC4E}" srcOrd="3" destOrd="0" parTransId="{0D3AC859-0BF6-40F6-830D-203E8E956EC6}" sibTransId="{CD4B0F31-F390-4B0A-B562-D83612BEF95C}"/>
    <dgm:cxn modelId="{6AD4127E-3871-4A80-B1D1-0462819A20F0}" type="presOf" srcId="{4D7E9F7C-FF2D-4271-921C-8D078B5CBC4E}" destId="{D8E6B3BA-3503-4DA4-B3D9-F036B5306346}" srcOrd="1" destOrd="0" presId="urn:microsoft.com/office/officeart/2005/8/layout/orgChart1"/>
    <dgm:cxn modelId="{8800F38D-B8C4-4E30-8183-AB21170546AB}" type="presOf" srcId="{726DEEF2-2450-4474-86D5-FD0FFFC9ECBD}" destId="{090B2ABE-4A35-47C6-B749-01BCA8562C7F}" srcOrd="1" destOrd="0" presId="urn:microsoft.com/office/officeart/2005/8/layout/orgChart1"/>
    <dgm:cxn modelId="{6A086392-6E11-4D75-BAF3-19747DFD0AC6}" type="presOf" srcId="{726DEEF2-2450-4474-86D5-FD0FFFC9ECBD}" destId="{D5F696F1-BAE5-4991-85EF-242CA61700F8}" srcOrd="0" destOrd="0" presId="urn:microsoft.com/office/officeart/2005/8/layout/orgChart1"/>
    <dgm:cxn modelId="{711823C7-9560-4971-A821-EBEDE05BA8A5}" type="presOf" srcId="{4D7E9F7C-FF2D-4271-921C-8D078B5CBC4E}" destId="{5FC0CC84-E625-4AAA-83DB-C75DEE878A2B}" srcOrd="0" destOrd="0" presId="urn:microsoft.com/office/officeart/2005/8/layout/orgChart1"/>
    <dgm:cxn modelId="{4FEE31E3-8922-4E9B-BB09-90B6D1B66FAA}" type="presOf" srcId="{DEAAAF01-AA6C-4FF0-87CE-44A566B03245}" destId="{303D2EFF-0A80-4281-928F-D146774D1208}" srcOrd="0" destOrd="0" presId="urn:microsoft.com/office/officeart/2005/8/layout/orgChart1"/>
    <dgm:cxn modelId="{09FF38E6-0595-4092-A832-BCD8C7CD7C4D}" srcId="{C02810C8-3B6C-479F-9112-EE29AF48E92D}" destId="{726DEEF2-2450-4474-86D5-FD0FFFC9ECBD}" srcOrd="1" destOrd="0" parTransId="{FE8EEE8D-511B-4D59-A90B-AC82E6F0F336}" sibTransId="{7F938FEE-E34A-49B2-9D9C-97A5A33E8950}"/>
    <dgm:cxn modelId="{BB2D73F3-B5E5-491B-9C18-989D971DA464}" srcId="{C02810C8-3B6C-479F-9112-EE29AF48E92D}" destId="{DEAAAF01-AA6C-4FF0-87CE-44A566B03245}" srcOrd="2" destOrd="0" parTransId="{ABFD7545-C4DC-4608-A1DC-C58F18A763DE}" sibTransId="{AA2A3498-262B-4637-BED4-8F1B4FF17A75}"/>
    <dgm:cxn modelId="{A6C692F4-4A74-4F5C-8561-098787F30572}" type="presOf" srcId="{4BE2D339-6B69-4B5D-BB69-8863097B4DB5}" destId="{DFC8EF1B-C032-4604-8183-240F2259FCA6}" srcOrd="0" destOrd="0" presId="urn:microsoft.com/office/officeart/2005/8/layout/orgChart1"/>
    <dgm:cxn modelId="{C2C1C682-469F-40B9-9C09-5964B0102FC0}" type="presParOf" srcId="{821EB703-705E-4E44-AB9C-9EE432C54794}" destId="{C08E812C-FF18-4898-97BA-6952012DFB56}" srcOrd="0" destOrd="0" presId="urn:microsoft.com/office/officeart/2005/8/layout/orgChart1"/>
    <dgm:cxn modelId="{558B6F51-DD15-4FCF-AE3F-9E00497DBF77}" type="presParOf" srcId="{C08E812C-FF18-4898-97BA-6952012DFB56}" destId="{38FC9767-0270-470A-9F8E-F0B76B7BCA2F}" srcOrd="0" destOrd="0" presId="urn:microsoft.com/office/officeart/2005/8/layout/orgChart1"/>
    <dgm:cxn modelId="{430435AE-0E1A-4C02-BC3B-6A0DA02E84FA}" type="presParOf" srcId="{38FC9767-0270-470A-9F8E-F0B76B7BCA2F}" destId="{DFC8EF1B-C032-4604-8183-240F2259FCA6}" srcOrd="0" destOrd="0" presId="urn:microsoft.com/office/officeart/2005/8/layout/orgChart1"/>
    <dgm:cxn modelId="{6AA616CF-4089-4215-9D4E-B73CAE0254E8}" type="presParOf" srcId="{38FC9767-0270-470A-9F8E-F0B76B7BCA2F}" destId="{A2CA8F5E-257F-498B-82E9-C35066DF5430}" srcOrd="1" destOrd="0" presId="urn:microsoft.com/office/officeart/2005/8/layout/orgChart1"/>
    <dgm:cxn modelId="{799E23D3-EF6C-4927-84F8-2B2FC5823EAD}" type="presParOf" srcId="{C08E812C-FF18-4898-97BA-6952012DFB56}" destId="{7F0E84C8-D2D5-432A-B5CF-700B9C62703F}" srcOrd="1" destOrd="0" presId="urn:microsoft.com/office/officeart/2005/8/layout/orgChart1"/>
    <dgm:cxn modelId="{B9090C31-2DDE-4C2A-A7F2-EB3502B0E889}" type="presParOf" srcId="{C08E812C-FF18-4898-97BA-6952012DFB56}" destId="{E9C36FA3-29BC-459D-808D-64A21EA85649}" srcOrd="2" destOrd="0" presId="urn:microsoft.com/office/officeart/2005/8/layout/orgChart1"/>
    <dgm:cxn modelId="{20E73C9A-99A5-4A99-BA92-04645DF29D88}" type="presParOf" srcId="{821EB703-705E-4E44-AB9C-9EE432C54794}" destId="{9915CE9B-7687-4A2E-90A7-3A2C44730791}" srcOrd="1" destOrd="0" presId="urn:microsoft.com/office/officeart/2005/8/layout/orgChart1"/>
    <dgm:cxn modelId="{2C05ABC9-221D-4288-BB4A-3FCE4ABDDA7D}" type="presParOf" srcId="{9915CE9B-7687-4A2E-90A7-3A2C44730791}" destId="{DEDBD98A-6BB9-4AED-AADD-1C05D421660F}" srcOrd="0" destOrd="0" presId="urn:microsoft.com/office/officeart/2005/8/layout/orgChart1"/>
    <dgm:cxn modelId="{7E6F5F76-46C4-4DC7-A584-DF4F2278AAB5}" type="presParOf" srcId="{DEDBD98A-6BB9-4AED-AADD-1C05D421660F}" destId="{D5F696F1-BAE5-4991-85EF-242CA61700F8}" srcOrd="0" destOrd="0" presId="urn:microsoft.com/office/officeart/2005/8/layout/orgChart1"/>
    <dgm:cxn modelId="{BA05248D-5F8E-4284-AFE3-4C6049C73688}" type="presParOf" srcId="{DEDBD98A-6BB9-4AED-AADD-1C05D421660F}" destId="{090B2ABE-4A35-47C6-B749-01BCA8562C7F}" srcOrd="1" destOrd="0" presId="urn:microsoft.com/office/officeart/2005/8/layout/orgChart1"/>
    <dgm:cxn modelId="{A3827AB3-6438-467B-B61C-AFF2DD7A53CC}" type="presParOf" srcId="{9915CE9B-7687-4A2E-90A7-3A2C44730791}" destId="{D2B41FEA-6FE0-47E6-B7A9-5F7DE840A624}" srcOrd="1" destOrd="0" presId="urn:microsoft.com/office/officeart/2005/8/layout/orgChart1"/>
    <dgm:cxn modelId="{EF098103-E789-46B4-B12B-7B30696788F2}" type="presParOf" srcId="{9915CE9B-7687-4A2E-90A7-3A2C44730791}" destId="{3620E8F2-47AE-4476-A5E1-1FD30C6F865F}" srcOrd="2" destOrd="0" presId="urn:microsoft.com/office/officeart/2005/8/layout/orgChart1"/>
    <dgm:cxn modelId="{8BD2B8AB-8E68-452B-ADA6-A1B25B03D59B}" type="presParOf" srcId="{821EB703-705E-4E44-AB9C-9EE432C54794}" destId="{2924360E-D304-461F-AB10-3BC96462E729}" srcOrd="2" destOrd="0" presId="urn:microsoft.com/office/officeart/2005/8/layout/orgChart1"/>
    <dgm:cxn modelId="{F15B4B7A-749E-4BA3-8E89-02D2F99C454E}" type="presParOf" srcId="{2924360E-D304-461F-AB10-3BC96462E729}" destId="{0EDD1FFC-2B7B-4F0D-A4BF-30C168669173}" srcOrd="0" destOrd="0" presId="urn:microsoft.com/office/officeart/2005/8/layout/orgChart1"/>
    <dgm:cxn modelId="{C566532A-864A-46F1-8150-A6A635738882}" type="presParOf" srcId="{0EDD1FFC-2B7B-4F0D-A4BF-30C168669173}" destId="{303D2EFF-0A80-4281-928F-D146774D1208}" srcOrd="0" destOrd="0" presId="urn:microsoft.com/office/officeart/2005/8/layout/orgChart1"/>
    <dgm:cxn modelId="{AE3095BF-03FE-4F1B-A772-2B4F5A119EF3}" type="presParOf" srcId="{0EDD1FFC-2B7B-4F0D-A4BF-30C168669173}" destId="{A8759BAC-36FA-4949-A42F-5544DE6306C3}" srcOrd="1" destOrd="0" presId="urn:microsoft.com/office/officeart/2005/8/layout/orgChart1"/>
    <dgm:cxn modelId="{43CC0960-9B2E-45B8-86D4-7DA86E0D2AA4}" type="presParOf" srcId="{2924360E-D304-461F-AB10-3BC96462E729}" destId="{B6E70A9C-D7DB-4BE0-AE69-2C163C3EDD26}" srcOrd="1" destOrd="0" presId="urn:microsoft.com/office/officeart/2005/8/layout/orgChart1"/>
    <dgm:cxn modelId="{52CED6DB-20D5-4EF0-A683-231EACD33B87}" type="presParOf" srcId="{2924360E-D304-461F-AB10-3BC96462E729}" destId="{BA79C517-482F-4C78-AA41-559D669D1E16}" srcOrd="2" destOrd="0" presId="urn:microsoft.com/office/officeart/2005/8/layout/orgChart1"/>
    <dgm:cxn modelId="{0FC8F4AD-C819-479E-B6A3-FFBABAD49235}" type="presParOf" srcId="{821EB703-705E-4E44-AB9C-9EE432C54794}" destId="{8DDB4796-30FB-438F-9ACD-1CA840941FEC}" srcOrd="3" destOrd="0" presId="urn:microsoft.com/office/officeart/2005/8/layout/orgChart1"/>
    <dgm:cxn modelId="{CCF90020-CD1F-4330-BFB9-B989438B785B}" type="presParOf" srcId="{8DDB4796-30FB-438F-9ACD-1CA840941FEC}" destId="{3DC7489C-D334-443D-9EC6-63BC1BFBB6F2}" srcOrd="0" destOrd="0" presId="urn:microsoft.com/office/officeart/2005/8/layout/orgChart1"/>
    <dgm:cxn modelId="{02643861-E0F6-4481-8095-9B143166A2FB}" type="presParOf" srcId="{3DC7489C-D334-443D-9EC6-63BC1BFBB6F2}" destId="{5FC0CC84-E625-4AAA-83DB-C75DEE878A2B}" srcOrd="0" destOrd="0" presId="urn:microsoft.com/office/officeart/2005/8/layout/orgChart1"/>
    <dgm:cxn modelId="{6E1351B9-D696-4F0C-B36C-8F125E018458}" type="presParOf" srcId="{3DC7489C-D334-443D-9EC6-63BC1BFBB6F2}" destId="{D8E6B3BA-3503-4DA4-B3D9-F036B5306346}" srcOrd="1" destOrd="0" presId="urn:microsoft.com/office/officeart/2005/8/layout/orgChart1"/>
    <dgm:cxn modelId="{5A414210-54A1-4239-88DE-D7E967C76437}" type="presParOf" srcId="{8DDB4796-30FB-438F-9ACD-1CA840941FEC}" destId="{F5B292EA-3920-4BBD-A098-7F166545B63E}" srcOrd="1" destOrd="0" presId="urn:microsoft.com/office/officeart/2005/8/layout/orgChart1"/>
    <dgm:cxn modelId="{F8EDBDCD-E1C8-4B22-80BC-11BDE0125FA8}" type="presParOf" srcId="{8DDB4796-30FB-438F-9ACD-1CA840941FEC}" destId="{577570AE-A613-49B8-8B00-4ED668BF11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A13F51-46B6-4391-A248-7657F85D173C}" type="doc">
      <dgm:prSet loTypeId="urn:microsoft.com/office/officeart/2008/layout/LinedList" loCatId="Inbox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9D682BEA-6F9C-48E0-BDED-A031FF7DAADD}">
      <dgm:prSet/>
      <dgm:spPr/>
      <dgm:t>
        <a:bodyPr/>
        <a:lstStyle/>
        <a:p>
          <a:r>
            <a:rPr lang="nl-NL"/>
            <a:t>Gereformeerde opvoeding </a:t>
          </a:r>
          <a:endParaRPr lang="en-US"/>
        </a:p>
      </dgm:t>
    </dgm:pt>
    <dgm:pt modelId="{43911019-7929-4541-B5D6-5479AB5D87DB}" type="parTrans" cxnId="{C4CF3B3F-D45D-42ED-A736-2ABB342929B8}">
      <dgm:prSet/>
      <dgm:spPr/>
      <dgm:t>
        <a:bodyPr/>
        <a:lstStyle/>
        <a:p>
          <a:endParaRPr lang="en-US"/>
        </a:p>
      </dgm:t>
    </dgm:pt>
    <dgm:pt modelId="{B99D51A6-D046-4063-AB0E-EC2F163E5296}" type="sibTrans" cxnId="{C4CF3B3F-D45D-42ED-A736-2ABB342929B8}">
      <dgm:prSet/>
      <dgm:spPr/>
      <dgm:t>
        <a:bodyPr/>
        <a:lstStyle/>
        <a:p>
          <a:endParaRPr lang="en-US"/>
        </a:p>
      </dgm:t>
    </dgm:pt>
    <dgm:pt modelId="{7F897A47-2C55-49BE-8359-A3E4D797C278}">
      <dgm:prSet/>
      <dgm:spPr/>
      <dgm:t>
        <a:bodyPr/>
        <a:lstStyle/>
        <a:p>
          <a:r>
            <a:rPr lang="nl-NL" dirty="0"/>
            <a:t>Niet gelovig</a:t>
          </a:r>
          <a:endParaRPr lang="en-US" dirty="0"/>
        </a:p>
      </dgm:t>
    </dgm:pt>
    <dgm:pt modelId="{33BF87D8-9C36-461A-8B22-5CB4C064C47D}" type="parTrans" cxnId="{EBE8EFD8-59C5-4F06-9D3A-2F9F3A01DED8}">
      <dgm:prSet/>
      <dgm:spPr/>
      <dgm:t>
        <a:bodyPr/>
        <a:lstStyle/>
        <a:p>
          <a:endParaRPr lang="en-US"/>
        </a:p>
      </dgm:t>
    </dgm:pt>
    <dgm:pt modelId="{708EB375-1AE0-44D3-83F3-57D9265B4634}" type="sibTrans" cxnId="{EBE8EFD8-59C5-4F06-9D3A-2F9F3A01DED8}">
      <dgm:prSet/>
      <dgm:spPr/>
      <dgm:t>
        <a:bodyPr/>
        <a:lstStyle/>
        <a:p>
          <a:endParaRPr lang="en-US"/>
        </a:p>
      </dgm:t>
    </dgm:pt>
    <dgm:pt modelId="{31FE5F76-1B0A-4CD9-A113-3B626409D2DD}">
      <dgm:prSet/>
      <dgm:spPr/>
      <dgm:t>
        <a:bodyPr/>
        <a:lstStyle/>
        <a:p>
          <a:r>
            <a:rPr lang="nl-NL"/>
            <a:t>Wel verwijzingen naar de bijbel </a:t>
          </a:r>
          <a:endParaRPr lang="en-US"/>
        </a:p>
      </dgm:t>
    </dgm:pt>
    <dgm:pt modelId="{EB739834-2163-48A8-8007-976440BB89D4}" type="parTrans" cxnId="{5B556ED4-5C3C-401D-9DB3-E17D5B242811}">
      <dgm:prSet/>
      <dgm:spPr/>
      <dgm:t>
        <a:bodyPr/>
        <a:lstStyle/>
        <a:p>
          <a:endParaRPr lang="en-US"/>
        </a:p>
      </dgm:t>
    </dgm:pt>
    <dgm:pt modelId="{F217548E-79F2-45C9-A91F-71A8D80C220C}" type="sibTrans" cxnId="{5B556ED4-5C3C-401D-9DB3-E17D5B242811}">
      <dgm:prSet/>
      <dgm:spPr/>
      <dgm:t>
        <a:bodyPr/>
        <a:lstStyle/>
        <a:p>
          <a:endParaRPr lang="en-US"/>
        </a:p>
      </dgm:t>
    </dgm:pt>
    <dgm:pt modelId="{FC53B1A6-A539-4587-874C-CA451A5EB29B}" type="pres">
      <dgm:prSet presAssocID="{7CA13F51-46B6-4391-A248-7657F85D173C}" presName="vert0" presStyleCnt="0">
        <dgm:presLayoutVars>
          <dgm:dir/>
          <dgm:animOne val="branch"/>
          <dgm:animLvl val="lvl"/>
        </dgm:presLayoutVars>
      </dgm:prSet>
      <dgm:spPr/>
    </dgm:pt>
    <dgm:pt modelId="{C62199D5-A7F4-4C1B-9DCA-E3DE9328C0DD}" type="pres">
      <dgm:prSet presAssocID="{9D682BEA-6F9C-48E0-BDED-A031FF7DAADD}" presName="thickLine" presStyleLbl="alignNode1" presStyleIdx="0" presStyleCnt="3"/>
      <dgm:spPr/>
    </dgm:pt>
    <dgm:pt modelId="{B4B42C56-4FFE-4D10-8DF0-F10DAD5E05C0}" type="pres">
      <dgm:prSet presAssocID="{9D682BEA-6F9C-48E0-BDED-A031FF7DAADD}" presName="horz1" presStyleCnt="0"/>
      <dgm:spPr/>
    </dgm:pt>
    <dgm:pt modelId="{31E1073D-2B84-4080-BF0C-84410D6848A9}" type="pres">
      <dgm:prSet presAssocID="{9D682BEA-6F9C-48E0-BDED-A031FF7DAADD}" presName="tx1" presStyleLbl="revTx" presStyleIdx="0" presStyleCnt="3"/>
      <dgm:spPr/>
    </dgm:pt>
    <dgm:pt modelId="{913C5C26-1EE2-480A-8C23-9A59C8D76EDF}" type="pres">
      <dgm:prSet presAssocID="{9D682BEA-6F9C-48E0-BDED-A031FF7DAADD}" presName="vert1" presStyleCnt="0"/>
      <dgm:spPr/>
    </dgm:pt>
    <dgm:pt modelId="{F4563798-FE35-4D6D-AA3C-771CB33BBB13}" type="pres">
      <dgm:prSet presAssocID="{7F897A47-2C55-49BE-8359-A3E4D797C278}" presName="thickLine" presStyleLbl="alignNode1" presStyleIdx="1" presStyleCnt="3"/>
      <dgm:spPr/>
    </dgm:pt>
    <dgm:pt modelId="{8AE2AEA7-4E74-4887-80C7-33A38954FE53}" type="pres">
      <dgm:prSet presAssocID="{7F897A47-2C55-49BE-8359-A3E4D797C278}" presName="horz1" presStyleCnt="0"/>
      <dgm:spPr/>
    </dgm:pt>
    <dgm:pt modelId="{0C1F8CC7-F5C7-489C-AEBA-5D120A6FA448}" type="pres">
      <dgm:prSet presAssocID="{7F897A47-2C55-49BE-8359-A3E4D797C278}" presName="tx1" presStyleLbl="revTx" presStyleIdx="1" presStyleCnt="3"/>
      <dgm:spPr/>
    </dgm:pt>
    <dgm:pt modelId="{04FCC4A4-1A70-4A8C-9EB3-3480B5A8CFDE}" type="pres">
      <dgm:prSet presAssocID="{7F897A47-2C55-49BE-8359-A3E4D797C278}" presName="vert1" presStyleCnt="0"/>
      <dgm:spPr/>
    </dgm:pt>
    <dgm:pt modelId="{93404B69-092A-44D3-99BE-DD45E9239D37}" type="pres">
      <dgm:prSet presAssocID="{31FE5F76-1B0A-4CD9-A113-3B626409D2DD}" presName="thickLine" presStyleLbl="alignNode1" presStyleIdx="2" presStyleCnt="3"/>
      <dgm:spPr/>
    </dgm:pt>
    <dgm:pt modelId="{5FE2360C-644F-411C-9B93-8A57EACD3090}" type="pres">
      <dgm:prSet presAssocID="{31FE5F76-1B0A-4CD9-A113-3B626409D2DD}" presName="horz1" presStyleCnt="0"/>
      <dgm:spPr/>
    </dgm:pt>
    <dgm:pt modelId="{ACA25BD6-C4F3-40ED-9FC6-38DFDB25947C}" type="pres">
      <dgm:prSet presAssocID="{31FE5F76-1B0A-4CD9-A113-3B626409D2DD}" presName="tx1" presStyleLbl="revTx" presStyleIdx="2" presStyleCnt="3"/>
      <dgm:spPr/>
    </dgm:pt>
    <dgm:pt modelId="{0636A686-588B-4C34-B638-FEFE03917CB1}" type="pres">
      <dgm:prSet presAssocID="{31FE5F76-1B0A-4CD9-A113-3B626409D2DD}" presName="vert1" presStyleCnt="0"/>
      <dgm:spPr/>
    </dgm:pt>
  </dgm:ptLst>
  <dgm:cxnLst>
    <dgm:cxn modelId="{C4CF3B3F-D45D-42ED-A736-2ABB342929B8}" srcId="{7CA13F51-46B6-4391-A248-7657F85D173C}" destId="{9D682BEA-6F9C-48E0-BDED-A031FF7DAADD}" srcOrd="0" destOrd="0" parTransId="{43911019-7929-4541-B5D6-5479AB5D87DB}" sibTransId="{B99D51A6-D046-4063-AB0E-EC2F163E5296}"/>
    <dgm:cxn modelId="{6589B15B-AD1B-4247-905B-E6A2BCD524FC}" type="presOf" srcId="{9D682BEA-6F9C-48E0-BDED-A031FF7DAADD}" destId="{31E1073D-2B84-4080-BF0C-84410D6848A9}" srcOrd="0" destOrd="0" presId="urn:microsoft.com/office/officeart/2008/layout/LinedList"/>
    <dgm:cxn modelId="{2695988F-7089-4195-A7E1-54611C64405D}" type="presOf" srcId="{7CA13F51-46B6-4391-A248-7657F85D173C}" destId="{FC53B1A6-A539-4587-874C-CA451A5EB29B}" srcOrd="0" destOrd="0" presId="urn:microsoft.com/office/officeart/2008/layout/LinedList"/>
    <dgm:cxn modelId="{615984AF-D69B-4318-8C9A-367FA1783A98}" type="presOf" srcId="{7F897A47-2C55-49BE-8359-A3E4D797C278}" destId="{0C1F8CC7-F5C7-489C-AEBA-5D120A6FA448}" srcOrd="0" destOrd="0" presId="urn:microsoft.com/office/officeart/2008/layout/LinedList"/>
    <dgm:cxn modelId="{5B556ED4-5C3C-401D-9DB3-E17D5B242811}" srcId="{7CA13F51-46B6-4391-A248-7657F85D173C}" destId="{31FE5F76-1B0A-4CD9-A113-3B626409D2DD}" srcOrd="2" destOrd="0" parTransId="{EB739834-2163-48A8-8007-976440BB89D4}" sibTransId="{F217548E-79F2-45C9-A91F-71A8D80C220C}"/>
    <dgm:cxn modelId="{EBE8EFD8-59C5-4F06-9D3A-2F9F3A01DED8}" srcId="{7CA13F51-46B6-4391-A248-7657F85D173C}" destId="{7F897A47-2C55-49BE-8359-A3E4D797C278}" srcOrd="1" destOrd="0" parTransId="{33BF87D8-9C36-461A-8B22-5CB4C064C47D}" sibTransId="{708EB375-1AE0-44D3-83F3-57D9265B4634}"/>
    <dgm:cxn modelId="{923329FE-8739-4BD6-A642-8F098C372248}" type="presOf" srcId="{31FE5F76-1B0A-4CD9-A113-3B626409D2DD}" destId="{ACA25BD6-C4F3-40ED-9FC6-38DFDB25947C}" srcOrd="0" destOrd="0" presId="urn:microsoft.com/office/officeart/2008/layout/LinedList"/>
    <dgm:cxn modelId="{A15860FA-3089-4C70-A2C3-D85E13DE5C70}" type="presParOf" srcId="{FC53B1A6-A539-4587-874C-CA451A5EB29B}" destId="{C62199D5-A7F4-4C1B-9DCA-E3DE9328C0DD}" srcOrd="0" destOrd="0" presId="urn:microsoft.com/office/officeart/2008/layout/LinedList"/>
    <dgm:cxn modelId="{B665708E-C051-402B-84C7-260F0FB0349F}" type="presParOf" srcId="{FC53B1A6-A539-4587-874C-CA451A5EB29B}" destId="{B4B42C56-4FFE-4D10-8DF0-F10DAD5E05C0}" srcOrd="1" destOrd="0" presId="urn:microsoft.com/office/officeart/2008/layout/LinedList"/>
    <dgm:cxn modelId="{517B57EA-8B4B-445B-AE91-3616DF5AB771}" type="presParOf" srcId="{B4B42C56-4FFE-4D10-8DF0-F10DAD5E05C0}" destId="{31E1073D-2B84-4080-BF0C-84410D6848A9}" srcOrd="0" destOrd="0" presId="urn:microsoft.com/office/officeart/2008/layout/LinedList"/>
    <dgm:cxn modelId="{C7863F18-3E4B-470C-93F1-25357011ABB4}" type="presParOf" srcId="{B4B42C56-4FFE-4D10-8DF0-F10DAD5E05C0}" destId="{913C5C26-1EE2-480A-8C23-9A59C8D76EDF}" srcOrd="1" destOrd="0" presId="urn:microsoft.com/office/officeart/2008/layout/LinedList"/>
    <dgm:cxn modelId="{CC063153-7000-4245-81CF-59728AF21879}" type="presParOf" srcId="{FC53B1A6-A539-4587-874C-CA451A5EB29B}" destId="{F4563798-FE35-4D6D-AA3C-771CB33BBB13}" srcOrd="2" destOrd="0" presId="urn:microsoft.com/office/officeart/2008/layout/LinedList"/>
    <dgm:cxn modelId="{56637B77-8924-4EA2-B258-E17FEB442A6A}" type="presParOf" srcId="{FC53B1A6-A539-4587-874C-CA451A5EB29B}" destId="{8AE2AEA7-4E74-4887-80C7-33A38954FE53}" srcOrd="3" destOrd="0" presId="urn:microsoft.com/office/officeart/2008/layout/LinedList"/>
    <dgm:cxn modelId="{AAC502F9-D476-4A8E-90D5-9624C0A14577}" type="presParOf" srcId="{8AE2AEA7-4E74-4887-80C7-33A38954FE53}" destId="{0C1F8CC7-F5C7-489C-AEBA-5D120A6FA448}" srcOrd="0" destOrd="0" presId="urn:microsoft.com/office/officeart/2008/layout/LinedList"/>
    <dgm:cxn modelId="{E9A1837D-F88C-4D57-819A-61FEC9413089}" type="presParOf" srcId="{8AE2AEA7-4E74-4887-80C7-33A38954FE53}" destId="{04FCC4A4-1A70-4A8C-9EB3-3480B5A8CFDE}" srcOrd="1" destOrd="0" presId="urn:microsoft.com/office/officeart/2008/layout/LinedList"/>
    <dgm:cxn modelId="{4516783A-DD22-4F3B-8B4D-C119362ED62B}" type="presParOf" srcId="{FC53B1A6-A539-4587-874C-CA451A5EB29B}" destId="{93404B69-092A-44D3-99BE-DD45E9239D37}" srcOrd="4" destOrd="0" presId="urn:microsoft.com/office/officeart/2008/layout/LinedList"/>
    <dgm:cxn modelId="{61A50784-EB2D-46C6-8033-DC0C4D6DED6E}" type="presParOf" srcId="{FC53B1A6-A539-4587-874C-CA451A5EB29B}" destId="{5FE2360C-644F-411C-9B93-8A57EACD3090}" srcOrd="5" destOrd="0" presId="urn:microsoft.com/office/officeart/2008/layout/LinedList"/>
    <dgm:cxn modelId="{73711227-351F-4CCC-9443-05C05EE310A0}" type="presParOf" srcId="{5FE2360C-644F-411C-9B93-8A57EACD3090}" destId="{ACA25BD6-C4F3-40ED-9FC6-38DFDB25947C}" srcOrd="0" destOrd="0" presId="urn:microsoft.com/office/officeart/2008/layout/LinedList"/>
    <dgm:cxn modelId="{EFC31989-B385-4E30-BEEB-CBAF44D3D45F}" type="presParOf" srcId="{5FE2360C-644F-411C-9B93-8A57EACD3090}" destId="{0636A686-588B-4C34-B638-FEFE03917CB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B764C5-9977-4C16-9B5A-0D1C6E2E891D}" type="doc">
      <dgm:prSet loTypeId="urn:microsoft.com/office/officeart/2005/8/layout/hierarchy2" loCatId="Inbox" qsTypeId="urn:microsoft.com/office/officeart/2005/8/quickstyle/simple4" qsCatId="simple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5C54498A-082B-4FD4-BE19-53AA597B4259}">
      <dgm:prSet/>
      <dgm:spPr/>
      <dgm:t>
        <a:bodyPr/>
        <a:lstStyle/>
        <a:p>
          <a:r>
            <a:rPr lang="nl-NL"/>
            <a:t>Groot liefhebber van The Beatles </a:t>
          </a:r>
          <a:endParaRPr lang="en-US"/>
        </a:p>
      </dgm:t>
    </dgm:pt>
    <dgm:pt modelId="{A9E308EF-170E-4F2E-BC88-02635606CBA1}" type="parTrans" cxnId="{AEF1F692-C305-43C6-8D22-CEB3510C177C}">
      <dgm:prSet/>
      <dgm:spPr/>
      <dgm:t>
        <a:bodyPr/>
        <a:lstStyle/>
        <a:p>
          <a:endParaRPr lang="en-US"/>
        </a:p>
      </dgm:t>
    </dgm:pt>
    <dgm:pt modelId="{246EDA4C-D31C-4381-871E-B1F728D579EE}" type="sibTrans" cxnId="{AEF1F692-C305-43C6-8D22-CEB3510C177C}">
      <dgm:prSet/>
      <dgm:spPr/>
      <dgm:t>
        <a:bodyPr/>
        <a:lstStyle/>
        <a:p>
          <a:endParaRPr lang="en-US"/>
        </a:p>
      </dgm:t>
    </dgm:pt>
    <dgm:pt modelId="{6AE764E0-7C00-42AA-A7D3-3F3FA9549FB8}">
      <dgm:prSet/>
      <dgm:spPr/>
      <dgm:t>
        <a:bodyPr/>
        <a:lstStyle/>
        <a:p>
          <a:r>
            <a:rPr lang="nl-NL"/>
            <a:t>Vertalingen van  Julia, The fool on the hill </a:t>
          </a:r>
          <a:endParaRPr lang="en-US"/>
        </a:p>
      </dgm:t>
    </dgm:pt>
    <dgm:pt modelId="{345DFED5-7717-4C86-B762-3B6774852AF2}" type="parTrans" cxnId="{A545CD90-D42F-4DA3-B0E2-AC3203069441}">
      <dgm:prSet/>
      <dgm:spPr/>
      <dgm:t>
        <a:bodyPr/>
        <a:lstStyle/>
        <a:p>
          <a:endParaRPr lang="en-US"/>
        </a:p>
      </dgm:t>
    </dgm:pt>
    <dgm:pt modelId="{4A8BC002-C6C3-4850-981B-53D9714B549D}" type="sibTrans" cxnId="{A545CD90-D42F-4DA3-B0E2-AC3203069441}">
      <dgm:prSet/>
      <dgm:spPr/>
      <dgm:t>
        <a:bodyPr/>
        <a:lstStyle/>
        <a:p>
          <a:endParaRPr lang="en-US"/>
        </a:p>
      </dgm:t>
    </dgm:pt>
    <dgm:pt modelId="{975626EC-7CA7-4DAA-85D2-D629087CF59D}">
      <dgm:prSet/>
      <dgm:spPr/>
      <dgm:t>
        <a:bodyPr/>
        <a:lstStyle/>
        <a:p>
          <a:r>
            <a:rPr lang="nl-NL"/>
            <a:t>Titel: Het orgeltje van Yesterday </a:t>
          </a:r>
          <a:endParaRPr lang="en-US"/>
        </a:p>
      </dgm:t>
    </dgm:pt>
    <dgm:pt modelId="{D45EBE8B-101F-490C-B2D3-A65EE7DB6E14}" type="parTrans" cxnId="{23831C64-B7EF-456A-B377-451EA65433D8}">
      <dgm:prSet/>
      <dgm:spPr/>
      <dgm:t>
        <a:bodyPr/>
        <a:lstStyle/>
        <a:p>
          <a:endParaRPr lang="en-US"/>
        </a:p>
      </dgm:t>
    </dgm:pt>
    <dgm:pt modelId="{1A59E7BF-F046-40FF-AB40-17496E767552}" type="sibTrans" cxnId="{23831C64-B7EF-456A-B377-451EA65433D8}">
      <dgm:prSet/>
      <dgm:spPr/>
      <dgm:t>
        <a:bodyPr/>
        <a:lstStyle/>
        <a:p>
          <a:endParaRPr lang="en-US"/>
        </a:p>
      </dgm:t>
    </dgm:pt>
    <dgm:pt modelId="{548B855D-94ED-4380-A3A6-E27F5C89917E}" type="pres">
      <dgm:prSet presAssocID="{49B764C5-9977-4C16-9B5A-0D1C6E2E89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0D3FE59-44C3-4780-87EE-C0281912681E}" type="pres">
      <dgm:prSet presAssocID="{5C54498A-082B-4FD4-BE19-53AA597B4259}" presName="root1" presStyleCnt="0"/>
      <dgm:spPr/>
    </dgm:pt>
    <dgm:pt modelId="{FD4AD175-1AB6-45AA-8C28-EC890929FB31}" type="pres">
      <dgm:prSet presAssocID="{5C54498A-082B-4FD4-BE19-53AA597B4259}" presName="LevelOneTextNode" presStyleLbl="node0" presStyleIdx="0" presStyleCnt="3">
        <dgm:presLayoutVars>
          <dgm:chPref val="3"/>
        </dgm:presLayoutVars>
      </dgm:prSet>
      <dgm:spPr/>
    </dgm:pt>
    <dgm:pt modelId="{555FF4FF-CDBE-4BB6-A3C5-491D6628D4B2}" type="pres">
      <dgm:prSet presAssocID="{5C54498A-082B-4FD4-BE19-53AA597B4259}" presName="level2hierChild" presStyleCnt="0"/>
      <dgm:spPr/>
    </dgm:pt>
    <dgm:pt modelId="{87FF44F4-28B6-4802-9460-AAF641C5D25F}" type="pres">
      <dgm:prSet presAssocID="{6AE764E0-7C00-42AA-A7D3-3F3FA9549FB8}" presName="root1" presStyleCnt="0"/>
      <dgm:spPr/>
    </dgm:pt>
    <dgm:pt modelId="{B2707558-0040-498F-A98F-406FAA0B8E32}" type="pres">
      <dgm:prSet presAssocID="{6AE764E0-7C00-42AA-A7D3-3F3FA9549FB8}" presName="LevelOneTextNode" presStyleLbl="node0" presStyleIdx="1" presStyleCnt="3">
        <dgm:presLayoutVars>
          <dgm:chPref val="3"/>
        </dgm:presLayoutVars>
      </dgm:prSet>
      <dgm:spPr/>
    </dgm:pt>
    <dgm:pt modelId="{485CCEA2-7834-4EC1-A2F7-64F7B62775D2}" type="pres">
      <dgm:prSet presAssocID="{6AE764E0-7C00-42AA-A7D3-3F3FA9549FB8}" presName="level2hierChild" presStyleCnt="0"/>
      <dgm:spPr/>
    </dgm:pt>
    <dgm:pt modelId="{21D9E65E-8889-4FBD-BB6A-E0CBA40C2712}" type="pres">
      <dgm:prSet presAssocID="{975626EC-7CA7-4DAA-85D2-D629087CF59D}" presName="root1" presStyleCnt="0"/>
      <dgm:spPr/>
    </dgm:pt>
    <dgm:pt modelId="{D97FF01A-E60F-45A5-958A-6ECEFF66F1DB}" type="pres">
      <dgm:prSet presAssocID="{975626EC-7CA7-4DAA-85D2-D629087CF59D}" presName="LevelOneTextNode" presStyleLbl="node0" presStyleIdx="2" presStyleCnt="3">
        <dgm:presLayoutVars>
          <dgm:chPref val="3"/>
        </dgm:presLayoutVars>
      </dgm:prSet>
      <dgm:spPr/>
    </dgm:pt>
    <dgm:pt modelId="{C60FBBE4-1A42-48A8-AC9E-B4382218F1EA}" type="pres">
      <dgm:prSet presAssocID="{975626EC-7CA7-4DAA-85D2-D629087CF59D}" presName="level2hierChild" presStyleCnt="0"/>
      <dgm:spPr/>
    </dgm:pt>
  </dgm:ptLst>
  <dgm:cxnLst>
    <dgm:cxn modelId="{75E37130-8FF6-4B39-8F82-1303464941E1}" type="presOf" srcId="{6AE764E0-7C00-42AA-A7D3-3F3FA9549FB8}" destId="{B2707558-0040-498F-A98F-406FAA0B8E32}" srcOrd="0" destOrd="0" presId="urn:microsoft.com/office/officeart/2005/8/layout/hierarchy2"/>
    <dgm:cxn modelId="{23831C64-B7EF-456A-B377-451EA65433D8}" srcId="{49B764C5-9977-4C16-9B5A-0D1C6E2E891D}" destId="{975626EC-7CA7-4DAA-85D2-D629087CF59D}" srcOrd="2" destOrd="0" parTransId="{D45EBE8B-101F-490C-B2D3-A65EE7DB6E14}" sibTransId="{1A59E7BF-F046-40FF-AB40-17496E767552}"/>
    <dgm:cxn modelId="{A545CD90-D42F-4DA3-B0E2-AC3203069441}" srcId="{49B764C5-9977-4C16-9B5A-0D1C6E2E891D}" destId="{6AE764E0-7C00-42AA-A7D3-3F3FA9549FB8}" srcOrd="1" destOrd="0" parTransId="{345DFED5-7717-4C86-B762-3B6774852AF2}" sibTransId="{4A8BC002-C6C3-4850-981B-53D9714B549D}"/>
    <dgm:cxn modelId="{AEF1F692-C305-43C6-8D22-CEB3510C177C}" srcId="{49B764C5-9977-4C16-9B5A-0D1C6E2E891D}" destId="{5C54498A-082B-4FD4-BE19-53AA597B4259}" srcOrd="0" destOrd="0" parTransId="{A9E308EF-170E-4F2E-BC88-02635606CBA1}" sibTransId="{246EDA4C-D31C-4381-871E-B1F728D579EE}"/>
    <dgm:cxn modelId="{98404C9A-01F2-4F11-8C0B-050679252558}" type="presOf" srcId="{975626EC-7CA7-4DAA-85D2-D629087CF59D}" destId="{D97FF01A-E60F-45A5-958A-6ECEFF66F1DB}" srcOrd="0" destOrd="0" presId="urn:microsoft.com/office/officeart/2005/8/layout/hierarchy2"/>
    <dgm:cxn modelId="{719B37B4-9805-41F8-B52D-E43BDDEB5849}" type="presOf" srcId="{49B764C5-9977-4C16-9B5A-0D1C6E2E891D}" destId="{548B855D-94ED-4380-A3A6-E27F5C89917E}" srcOrd="0" destOrd="0" presId="urn:microsoft.com/office/officeart/2005/8/layout/hierarchy2"/>
    <dgm:cxn modelId="{BD5C68FD-40AC-45BB-88E5-ECB7052AE13B}" type="presOf" srcId="{5C54498A-082B-4FD4-BE19-53AA597B4259}" destId="{FD4AD175-1AB6-45AA-8C28-EC890929FB31}" srcOrd="0" destOrd="0" presId="urn:microsoft.com/office/officeart/2005/8/layout/hierarchy2"/>
    <dgm:cxn modelId="{AFC4C1D7-414B-4305-A8D3-64C7BFD491A9}" type="presParOf" srcId="{548B855D-94ED-4380-A3A6-E27F5C89917E}" destId="{00D3FE59-44C3-4780-87EE-C0281912681E}" srcOrd="0" destOrd="0" presId="urn:microsoft.com/office/officeart/2005/8/layout/hierarchy2"/>
    <dgm:cxn modelId="{9EE47E77-CB1B-4379-A037-3927FBBC75C6}" type="presParOf" srcId="{00D3FE59-44C3-4780-87EE-C0281912681E}" destId="{FD4AD175-1AB6-45AA-8C28-EC890929FB31}" srcOrd="0" destOrd="0" presId="urn:microsoft.com/office/officeart/2005/8/layout/hierarchy2"/>
    <dgm:cxn modelId="{2F8DA29B-3BED-4290-9E25-C36E5C866102}" type="presParOf" srcId="{00D3FE59-44C3-4780-87EE-C0281912681E}" destId="{555FF4FF-CDBE-4BB6-A3C5-491D6628D4B2}" srcOrd="1" destOrd="0" presId="urn:microsoft.com/office/officeart/2005/8/layout/hierarchy2"/>
    <dgm:cxn modelId="{2BD8413B-CF6A-45AB-AF19-BACFBEAFF1C6}" type="presParOf" srcId="{548B855D-94ED-4380-A3A6-E27F5C89917E}" destId="{87FF44F4-28B6-4802-9460-AAF641C5D25F}" srcOrd="1" destOrd="0" presId="urn:microsoft.com/office/officeart/2005/8/layout/hierarchy2"/>
    <dgm:cxn modelId="{3A8EFC23-5E47-4E62-8EA7-0BEAE0C5BFB7}" type="presParOf" srcId="{87FF44F4-28B6-4802-9460-AAF641C5D25F}" destId="{B2707558-0040-498F-A98F-406FAA0B8E32}" srcOrd="0" destOrd="0" presId="urn:microsoft.com/office/officeart/2005/8/layout/hierarchy2"/>
    <dgm:cxn modelId="{73AD58B2-95A6-46FE-A64B-69FDFC23B54E}" type="presParOf" srcId="{87FF44F4-28B6-4802-9460-AAF641C5D25F}" destId="{485CCEA2-7834-4EC1-A2F7-64F7B62775D2}" srcOrd="1" destOrd="0" presId="urn:microsoft.com/office/officeart/2005/8/layout/hierarchy2"/>
    <dgm:cxn modelId="{3CBD1D81-8E2B-4972-8D6B-0DBE809CEB9C}" type="presParOf" srcId="{548B855D-94ED-4380-A3A6-E27F5C89917E}" destId="{21D9E65E-8889-4FBD-BB6A-E0CBA40C2712}" srcOrd="2" destOrd="0" presId="urn:microsoft.com/office/officeart/2005/8/layout/hierarchy2"/>
    <dgm:cxn modelId="{A8D32307-B23A-4FD0-B7D4-44CD8BFC50AF}" type="presParOf" srcId="{21D9E65E-8889-4FBD-BB6A-E0CBA40C2712}" destId="{D97FF01A-E60F-45A5-958A-6ECEFF66F1DB}" srcOrd="0" destOrd="0" presId="urn:microsoft.com/office/officeart/2005/8/layout/hierarchy2"/>
    <dgm:cxn modelId="{25B3763A-3E0D-494D-B9CA-59C33F8B016A}" type="presParOf" srcId="{21D9E65E-8889-4FBD-BB6A-E0CBA40C2712}" destId="{C60FBBE4-1A42-48A8-AC9E-B4382218F1E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AE28F-0CF3-4970-A58B-9EDEB22C4C51}">
      <dsp:nvSpPr>
        <dsp:cNvPr id="0" name=""/>
        <dsp:cNvSpPr/>
      </dsp:nvSpPr>
      <dsp:spPr>
        <a:xfrm>
          <a:off x="0" y="670"/>
          <a:ext cx="62547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F9D594-0381-40E7-8702-F8D0C44A8DBF}">
      <dsp:nvSpPr>
        <dsp:cNvPr id="0" name=""/>
        <dsp:cNvSpPr/>
      </dsp:nvSpPr>
      <dsp:spPr>
        <a:xfrm>
          <a:off x="0" y="670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Psychiater</a:t>
          </a:r>
          <a:endParaRPr lang="en-US" sz="2900" kern="1200"/>
        </a:p>
      </dsp:txBody>
      <dsp:txXfrm>
        <a:off x="0" y="670"/>
        <a:ext cx="6254724" cy="1098281"/>
      </dsp:txXfrm>
    </dsp:sp>
    <dsp:sp modelId="{4ECEDABF-C884-4D1E-A247-0B79C892443B}">
      <dsp:nvSpPr>
        <dsp:cNvPr id="0" name=""/>
        <dsp:cNvSpPr/>
      </dsp:nvSpPr>
      <dsp:spPr>
        <a:xfrm>
          <a:off x="0" y="1098952"/>
          <a:ext cx="6254724" cy="0"/>
        </a:xfrm>
        <a:prstGeom prst="line">
          <a:avLst/>
        </a:prstGeom>
        <a:gradFill rotWithShape="0">
          <a:gsLst>
            <a:gs pos="0">
              <a:schemeClr val="accent4">
                <a:hueOff val="-2027575"/>
                <a:satOff val="643"/>
                <a:lumOff val="-588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4">
                <a:hueOff val="-2027575"/>
                <a:satOff val="643"/>
                <a:lumOff val="-588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4">
                <a:hueOff val="-2027575"/>
                <a:satOff val="643"/>
                <a:lumOff val="-588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 w="9525" cap="flat" cmpd="sng" algn="ctr">
          <a:solidFill>
            <a:schemeClr val="accent4">
              <a:hueOff val="-2027575"/>
              <a:satOff val="643"/>
              <a:lumOff val="-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9EF0B98-3294-4DCE-A98C-58151BB20CC1}">
      <dsp:nvSpPr>
        <dsp:cNvPr id="0" name=""/>
        <dsp:cNvSpPr/>
      </dsp:nvSpPr>
      <dsp:spPr>
        <a:xfrm>
          <a:off x="0" y="1098952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Hoogleraar biologische psychiatrie aan de Universiteit van Groningen </a:t>
          </a:r>
          <a:endParaRPr lang="en-US" sz="2900" kern="1200" dirty="0"/>
        </a:p>
      </dsp:txBody>
      <dsp:txXfrm>
        <a:off x="0" y="1098952"/>
        <a:ext cx="6254724" cy="1098281"/>
      </dsp:txXfrm>
    </dsp:sp>
    <dsp:sp modelId="{747ABABA-3FA2-456A-9F74-EC32D25D1449}">
      <dsp:nvSpPr>
        <dsp:cNvPr id="0" name=""/>
        <dsp:cNvSpPr/>
      </dsp:nvSpPr>
      <dsp:spPr>
        <a:xfrm>
          <a:off x="0" y="2197234"/>
          <a:ext cx="6254724" cy="0"/>
        </a:xfrm>
        <a:prstGeom prst="line">
          <a:avLst/>
        </a:prstGeom>
        <a:gradFill rotWithShape="0">
          <a:gsLst>
            <a:gs pos="0">
              <a:schemeClr val="accent4">
                <a:hueOff val="-4055151"/>
                <a:satOff val="1286"/>
                <a:lumOff val="-1177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4">
                <a:hueOff val="-4055151"/>
                <a:satOff val="1286"/>
                <a:lumOff val="-1177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4">
                <a:hueOff val="-4055151"/>
                <a:satOff val="1286"/>
                <a:lumOff val="-1177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 w="9525" cap="flat" cmpd="sng" algn="ctr">
          <a:solidFill>
            <a:schemeClr val="accent4">
              <a:hueOff val="-4055151"/>
              <a:satOff val="1286"/>
              <a:lumOff val="-11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097398-F84F-4696-9307-4AE2DBA70D60}">
      <dsp:nvSpPr>
        <dsp:cNvPr id="0" name=""/>
        <dsp:cNvSpPr/>
      </dsp:nvSpPr>
      <dsp:spPr>
        <a:xfrm>
          <a:off x="0" y="2197234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Kritisch over medische ethiek </a:t>
          </a:r>
          <a:endParaRPr lang="en-US" sz="2900" kern="1200" dirty="0"/>
        </a:p>
      </dsp:txBody>
      <dsp:txXfrm>
        <a:off x="0" y="2197234"/>
        <a:ext cx="6254724" cy="1098281"/>
      </dsp:txXfrm>
    </dsp:sp>
    <dsp:sp modelId="{82BBD1A2-FB5D-45B8-A1A8-89F0C7ABAA45}">
      <dsp:nvSpPr>
        <dsp:cNvPr id="0" name=""/>
        <dsp:cNvSpPr/>
      </dsp:nvSpPr>
      <dsp:spPr>
        <a:xfrm>
          <a:off x="0" y="3295515"/>
          <a:ext cx="6254724" cy="0"/>
        </a:xfrm>
        <a:prstGeom prst="line">
          <a:avLst/>
        </a:prstGeom>
        <a:gradFill rotWithShape="0">
          <a:gsLst>
            <a:gs pos="0">
              <a:schemeClr val="accent4">
                <a:hueOff val="-6082726"/>
                <a:satOff val="1930"/>
                <a:lumOff val="-1765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4">
                <a:hueOff val="-6082726"/>
                <a:satOff val="1930"/>
                <a:lumOff val="-1765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4">
                <a:hueOff val="-6082726"/>
                <a:satOff val="1930"/>
                <a:lumOff val="-1765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 w="9525" cap="flat" cmpd="sng" algn="ctr">
          <a:solidFill>
            <a:schemeClr val="accent4">
              <a:hueOff val="-6082726"/>
              <a:satOff val="1930"/>
              <a:lumOff val="-17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A78FA03-2EFB-413A-9C18-6E5B7F57825D}">
      <dsp:nvSpPr>
        <dsp:cNvPr id="0" name=""/>
        <dsp:cNvSpPr/>
      </dsp:nvSpPr>
      <dsp:spPr>
        <a:xfrm>
          <a:off x="0" y="3295515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 dirty="0"/>
            <a:t>Behandelde depressiviteit</a:t>
          </a:r>
          <a:endParaRPr lang="en-US" sz="2900" kern="1200" dirty="0"/>
        </a:p>
      </dsp:txBody>
      <dsp:txXfrm>
        <a:off x="0" y="3295515"/>
        <a:ext cx="6254724" cy="1098281"/>
      </dsp:txXfrm>
    </dsp:sp>
    <dsp:sp modelId="{FFA77B78-57F2-44E5-BE68-E7DE6CB018A6}">
      <dsp:nvSpPr>
        <dsp:cNvPr id="0" name=""/>
        <dsp:cNvSpPr/>
      </dsp:nvSpPr>
      <dsp:spPr>
        <a:xfrm>
          <a:off x="0" y="4393797"/>
          <a:ext cx="6254724" cy="0"/>
        </a:xfrm>
        <a:prstGeom prst="line">
          <a:avLst/>
        </a:prstGeom>
        <a:gradFill rotWithShape="0">
          <a:gsLst>
            <a:gs pos="0">
              <a:schemeClr val="accent4">
                <a:hueOff val="-8110302"/>
                <a:satOff val="2573"/>
                <a:lumOff val="-2353"/>
                <a:alphaOff val="0"/>
                <a:tint val="70000"/>
                <a:satMod val="100000"/>
                <a:lumMod val="110000"/>
              </a:schemeClr>
            </a:gs>
            <a:gs pos="50000">
              <a:schemeClr val="accent4">
                <a:hueOff val="-8110302"/>
                <a:satOff val="2573"/>
                <a:lumOff val="-2353"/>
                <a:alphaOff val="0"/>
                <a:tint val="75000"/>
                <a:satMod val="101000"/>
                <a:lumMod val="105000"/>
              </a:schemeClr>
            </a:gs>
            <a:gs pos="100000">
              <a:schemeClr val="accent4">
                <a:hueOff val="-8110302"/>
                <a:satOff val="2573"/>
                <a:lumOff val="-2353"/>
                <a:alphaOff val="0"/>
                <a:tint val="82000"/>
                <a:satMod val="104000"/>
                <a:lumMod val="105000"/>
              </a:schemeClr>
            </a:gs>
          </a:gsLst>
          <a:lin ang="2700000" scaled="0"/>
        </a:gradFill>
        <a:ln w="9525" cap="flat" cmpd="sng" algn="ctr">
          <a:solidFill>
            <a:schemeClr val="accent4">
              <a:hueOff val="-8110302"/>
              <a:satOff val="2573"/>
              <a:lumOff val="-235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F797F13-57D8-4A25-8D2E-FEC3F28C4C03}">
      <dsp:nvSpPr>
        <dsp:cNvPr id="0" name=""/>
        <dsp:cNvSpPr/>
      </dsp:nvSpPr>
      <dsp:spPr>
        <a:xfrm>
          <a:off x="0" y="4393797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900" kern="1200"/>
            <a:t>Werd aan het eind van zijn leven opgenomen in een psychiatrische kliniek </a:t>
          </a:r>
          <a:endParaRPr lang="en-US" sz="2900" kern="1200"/>
        </a:p>
      </dsp:txBody>
      <dsp:txXfrm>
        <a:off x="0" y="4393797"/>
        <a:ext cx="6254724" cy="1098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0B3146-9A0B-4A3D-AFBC-A28529B319A0}">
      <dsp:nvSpPr>
        <dsp:cNvPr id="0" name=""/>
        <dsp:cNvSpPr/>
      </dsp:nvSpPr>
      <dsp:spPr>
        <a:xfrm>
          <a:off x="0" y="670"/>
          <a:ext cx="6254724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A86D468-9D10-4A12-BF5D-8776A6C6BFED}">
      <dsp:nvSpPr>
        <dsp:cNvPr id="0" name=""/>
        <dsp:cNvSpPr/>
      </dsp:nvSpPr>
      <dsp:spPr>
        <a:xfrm>
          <a:off x="0" y="670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 dirty="0"/>
            <a:t>Veel dichtbundels uitgegeven</a:t>
          </a:r>
          <a:endParaRPr lang="en-US" sz="3600" kern="1200" dirty="0"/>
        </a:p>
      </dsp:txBody>
      <dsp:txXfrm>
        <a:off x="0" y="670"/>
        <a:ext cx="6254724" cy="1098281"/>
      </dsp:txXfrm>
    </dsp:sp>
    <dsp:sp modelId="{8A4B2FE3-046F-41E5-9FBE-CCB8FCBDCE7F}">
      <dsp:nvSpPr>
        <dsp:cNvPr id="0" name=""/>
        <dsp:cNvSpPr/>
      </dsp:nvSpPr>
      <dsp:spPr>
        <a:xfrm>
          <a:off x="0" y="1098952"/>
          <a:ext cx="6254724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39465"/>
                <a:satOff val="185"/>
                <a:lumOff val="6213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shade val="80000"/>
                <a:hueOff val="39465"/>
                <a:satOff val="185"/>
                <a:lumOff val="6213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39465"/>
                <a:satOff val="185"/>
                <a:lumOff val="6213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accent1">
              <a:shade val="80000"/>
              <a:hueOff val="39465"/>
              <a:satOff val="185"/>
              <a:lumOff val="6213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38AFAC1-17FB-4CE1-B4EE-0DD5C88AD4A5}">
      <dsp:nvSpPr>
        <dsp:cNvPr id="0" name=""/>
        <dsp:cNvSpPr/>
      </dsp:nvSpPr>
      <dsp:spPr>
        <a:xfrm>
          <a:off x="0" y="1098952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 dirty="0"/>
            <a:t>Vele drukken van bundels gehad </a:t>
          </a:r>
          <a:endParaRPr lang="en-US" sz="3600" kern="1200" dirty="0"/>
        </a:p>
      </dsp:txBody>
      <dsp:txXfrm>
        <a:off x="0" y="1098952"/>
        <a:ext cx="6254724" cy="1098281"/>
      </dsp:txXfrm>
    </dsp:sp>
    <dsp:sp modelId="{F78AD4A1-50F1-4607-89F0-E492C5B21B39}">
      <dsp:nvSpPr>
        <dsp:cNvPr id="0" name=""/>
        <dsp:cNvSpPr/>
      </dsp:nvSpPr>
      <dsp:spPr>
        <a:xfrm>
          <a:off x="0" y="2197234"/>
          <a:ext cx="6254724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78930"/>
                <a:satOff val="370"/>
                <a:lumOff val="12426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shade val="80000"/>
                <a:hueOff val="78930"/>
                <a:satOff val="370"/>
                <a:lumOff val="12426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78930"/>
                <a:satOff val="370"/>
                <a:lumOff val="12426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accent1">
              <a:shade val="80000"/>
              <a:hueOff val="78930"/>
              <a:satOff val="370"/>
              <a:lumOff val="12426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AEDA64F-1E9C-410C-8E13-4753631C9A3F}">
      <dsp:nvSpPr>
        <dsp:cNvPr id="0" name=""/>
        <dsp:cNvSpPr/>
      </dsp:nvSpPr>
      <dsp:spPr>
        <a:xfrm>
          <a:off x="0" y="2197234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Vaak geciteerd</a:t>
          </a:r>
          <a:endParaRPr lang="en-US" sz="3600" kern="1200"/>
        </a:p>
      </dsp:txBody>
      <dsp:txXfrm>
        <a:off x="0" y="2197234"/>
        <a:ext cx="6254724" cy="1098281"/>
      </dsp:txXfrm>
    </dsp:sp>
    <dsp:sp modelId="{B1B1C82B-CBE8-4D7D-89B7-063DE7E373AD}">
      <dsp:nvSpPr>
        <dsp:cNvPr id="0" name=""/>
        <dsp:cNvSpPr/>
      </dsp:nvSpPr>
      <dsp:spPr>
        <a:xfrm>
          <a:off x="0" y="3295515"/>
          <a:ext cx="6254724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118396"/>
                <a:satOff val="556"/>
                <a:lumOff val="18638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shade val="80000"/>
                <a:hueOff val="118396"/>
                <a:satOff val="556"/>
                <a:lumOff val="18638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118396"/>
                <a:satOff val="556"/>
                <a:lumOff val="18638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accent1">
              <a:shade val="80000"/>
              <a:hueOff val="118396"/>
              <a:satOff val="556"/>
              <a:lumOff val="18638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2DC73AD-C8D7-422F-B314-30437F12553A}">
      <dsp:nvSpPr>
        <dsp:cNvPr id="0" name=""/>
        <dsp:cNvSpPr/>
      </dsp:nvSpPr>
      <dsp:spPr>
        <a:xfrm>
          <a:off x="0" y="3295515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Verschillende prijzen </a:t>
          </a:r>
          <a:endParaRPr lang="en-US" sz="3600" kern="1200"/>
        </a:p>
      </dsp:txBody>
      <dsp:txXfrm>
        <a:off x="0" y="3295515"/>
        <a:ext cx="6254724" cy="1098281"/>
      </dsp:txXfrm>
    </dsp:sp>
    <dsp:sp modelId="{D8C7A603-B97C-4B99-9E3D-C433979E8324}">
      <dsp:nvSpPr>
        <dsp:cNvPr id="0" name=""/>
        <dsp:cNvSpPr/>
      </dsp:nvSpPr>
      <dsp:spPr>
        <a:xfrm>
          <a:off x="0" y="4393797"/>
          <a:ext cx="6254724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157861"/>
                <a:satOff val="741"/>
                <a:lumOff val="24851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1">
                <a:shade val="80000"/>
                <a:hueOff val="157861"/>
                <a:satOff val="741"/>
                <a:lumOff val="24851"/>
                <a:alphaOff val="0"/>
                <a:shade val="100000"/>
                <a:satMod val="100000"/>
                <a:lumMod val="100000"/>
              </a:schemeClr>
            </a:gs>
            <a:gs pos="100000">
              <a:schemeClr val="accent1">
                <a:shade val="80000"/>
                <a:hueOff val="157861"/>
                <a:satOff val="741"/>
                <a:lumOff val="24851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accent1">
              <a:shade val="80000"/>
              <a:hueOff val="157861"/>
              <a:satOff val="741"/>
              <a:lumOff val="24851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35CE003-2949-4503-9244-2634A2ED5C53}">
      <dsp:nvSpPr>
        <dsp:cNvPr id="0" name=""/>
        <dsp:cNvSpPr/>
      </dsp:nvSpPr>
      <dsp:spPr>
        <a:xfrm>
          <a:off x="0" y="4393797"/>
          <a:ext cx="6254724" cy="109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PC Hooftprijs </a:t>
          </a:r>
          <a:endParaRPr lang="en-US" sz="3600" kern="1200"/>
        </a:p>
      </dsp:txBody>
      <dsp:txXfrm>
        <a:off x="0" y="4393797"/>
        <a:ext cx="6254724" cy="10982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E9E56-542A-435F-8D70-2D7ED6523E08}">
      <dsp:nvSpPr>
        <dsp:cNvPr id="0" name=""/>
        <dsp:cNvSpPr/>
      </dsp:nvSpPr>
      <dsp:spPr>
        <a:xfrm>
          <a:off x="1315409" y="873"/>
          <a:ext cx="3406163" cy="2043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 dirty="0"/>
            <a:t>Koplands gedichten lijken niet moeilijk</a:t>
          </a:r>
        </a:p>
      </dsp:txBody>
      <dsp:txXfrm>
        <a:off x="1315409" y="873"/>
        <a:ext cx="3406163" cy="2043698"/>
      </dsp:txXfrm>
    </dsp:sp>
    <dsp:sp modelId="{CEBD9F80-1BBF-4E2D-991B-A1F42164E91B}">
      <dsp:nvSpPr>
        <dsp:cNvPr id="0" name=""/>
        <dsp:cNvSpPr/>
      </dsp:nvSpPr>
      <dsp:spPr>
        <a:xfrm>
          <a:off x="5062189" y="873"/>
          <a:ext cx="3406163" cy="2043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Er is eenvoudige taal</a:t>
          </a:r>
          <a:endParaRPr lang="en-US" sz="3800" kern="1200"/>
        </a:p>
      </dsp:txBody>
      <dsp:txXfrm>
        <a:off x="5062189" y="873"/>
        <a:ext cx="3406163" cy="2043698"/>
      </dsp:txXfrm>
    </dsp:sp>
    <dsp:sp modelId="{9C2EAE58-3792-4450-A9CA-5ED19AA1D3AC}">
      <dsp:nvSpPr>
        <dsp:cNvPr id="0" name=""/>
        <dsp:cNvSpPr/>
      </dsp:nvSpPr>
      <dsp:spPr>
        <a:xfrm>
          <a:off x="1315409" y="2385188"/>
          <a:ext cx="3406163" cy="2043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Geen traditionele vorm </a:t>
          </a:r>
          <a:endParaRPr lang="en-US" sz="3800" kern="1200"/>
        </a:p>
      </dsp:txBody>
      <dsp:txXfrm>
        <a:off x="1315409" y="2385188"/>
        <a:ext cx="3406163" cy="2043698"/>
      </dsp:txXfrm>
    </dsp:sp>
    <dsp:sp modelId="{E76B4B47-8DE0-49D2-A4BA-6FEC06E6353D}">
      <dsp:nvSpPr>
        <dsp:cNvPr id="0" name=""/>
        <dsp:cNvSpPr/>
      </dsp:nvSpPr>
      <dsp:spPr>
        <a:xfrm>
          <a:off x="5062189" y="2385188"/>
          <a:ext cx="3406163" cy="20436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 dirty="0"/>
            <a:t>Zonder metrum, eindrijm</a:t>
          </a:r>
          <a:endParaRPr lang="en-US" sz="3800" kern="1200" dirty="0"/>
        </a:p>
      </dsp:txBody>
      <dsp:txXfrm>
        <a:off x="5062189" y="2385188"/>
        <a:ext cx="3406163" cy="20436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0525AE-CA2B-4F54-9D17-48873758426C}">
      <dsp:nvSpPr>
        <dsp:cNvPr id="0" name=""/>
        <dsp:cNvSpPr/>
      </dsp:nvSpPr>
      <dsp:spPr>
        <a:xfrm>
          <a:off x="0" y="2682"/>
          <a:ext cx="625472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E87D9A-F261-4C11-8E2A-3382D4BEA667}">
      <dsp:nvSpPr>
        <dsp:cNvPr id="0" name=""/>
        <dsp:cNvSpPr/>
      </dsp:nvSpPr>
      <dsp:spPr>
        <a:xfrm>
          <a:off x="0" y="2682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Het voorbijgaan van de dingen </a:t>
          </a:r>
          <a:endParaRPr lang="en-US" sz="5100" kern="1200"/>
        </a:p>
      </dsp:txBody>
      <dsp:txXfrm>
        <a:off x="0" y="2682"/>
        <a:ext cx="6254724" cy="1829128"/>
      </dsp:txXfrm>
    </dsp:sp>
    <dsp:sp modelId="{0B4F91BE-2D9B-48E5-8044-95202A87A379}">
      <dsp:nvSpPr>
        <dsp:cNvPr id="0" name=""/>
        <dsp:cNvSpPr/>
      </dsp:nvSpPr>
      <dsp:spPr>
        <a:xfrm>
          <a:off x="0" y="1831810"/>
          <a:ext cx="625472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0BC2B9-E23D-42D9-B98D-C18E8661AB02}">
      <dsp:nvSpPr>
        <dsp:cNvPr id="0" name=""/>
        <dsp:cNvSpPr/>
      </dsp:nvSpPr>
      <dsp:spPr>
        <a:xfrm>
          <a:off x="0" y="1831810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 dirty="0"/>
            <a:t>Het cyclische van het leven </a:t>
          </a:r>
          <a:endParaRPr lang="en-US" sz="5100" kern="1200" dirty="0"/>
        </a:p>
      </dsp:txBody>
      <dsp:txXfrm>
        <a:off x="0" y="1831810"/>
        <a:ext cx="6254724" cy="1829128"/>
      </dsp:txXfrm>
    </dsp:sp>
    <dsp:sp modelId="{F297A405-259E-4943-8745-B9CEFA7BC261}">
      <dsp:nvSpPr>
        <dsp:cNvPr id="0" name=""/>
        <dsp:cNvSpPr/>
      </dsp:nvSpPr>
      <dsp:spPr>
        <a:xfrm>
          <a:off x="0" y="3660939"/>
          <a:ext cx="625472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AB9DBF-8624-44A2-99D8-9C73FFC27DF6}">
      <dsp:nvSpPr>
        <dsp:cNvPr id="0" name=""/>
        <dsp:cNvSpPr/>
      </dsp:nvSpPr>
      <dsp:spPr>
        <a:xfrm>
          <a:off x="0" y="3660939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De dood</a:t>
          </a:r>
          <a:endParaRPr lang="en-US" sz="5100" kern="1200"/>
        </a:p>
      </dsp:txBody>
      <dsp:txXfrm>
        <a:off x="0" y="3660939"/>
        <a:ext cx="6254724" cy="18291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C8EF1B-C032-4604-8183-240F2259FCA6}">
      <dsp:nvSpPr>
        <dsp:cNvPr id="0" name=""/>
        <dsp:cNvSpPr/>
      </dsp:nvSpPr>
      <dsp:spPr>
        <a:xfrm>
          <a:off x="3798" y="695149"/>
          <a:ext cx="1584386" cy="2474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De tuin </a:t>
          </a:r>
          <a:endParaRPr lang="en-US" sz="3000" kern="1200"/>
        </a:p>
      </dsp:txBody>
      <dsp:txXfrm>
        <a:off x="3798" y="695149"/>
        <a:ext cx="1584386" cy="2474367"/>
      </dsp:txXfrm>
    </dsp:sp>
    <dsp:sp modelId="{D5F696F1-BAE5-4991-85EF-242CA61700F8}">
      <dsp:nvSpPr>
        <dsp:cNvPr id="0" name=""/>
        <dsp:cNvSpPr/>
      </dsp:nvSpPr>
      <dsp:spPr>
        <a:xfrm>
          <a:off x="1920905" y="695149"/>
          <a:ext cx="1584386" cy="4102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Het landschap van Drente </a:t>
          </a:r>
          <a:endParaRPr lang="en-US" sz="3000" kern="1200"/>
        </a:p>
      </dsp:txBody>
      <dsp:txXfrm>
        <a:off x="1920905" y="695149"/>
        <a:ext cx="1584386" cy="4102451"/>
      </dsp:txXfrm>
    </dsp:sp>
    <dsp:sp modelId="{303D2EFF-0A80-4281-928F-D146774D1208}">
      <dsp:nvSpPr>
        <dsp:cNvPr id="0" name=""/>
        <dsp:cNvSpPr/>
      </dsp:nvSpPr>
      <dsp:spPr>
        <a:xfrm>
          <a:off x="3838013" y="695149"/>
          <a:ext cx="1584386" cy="32220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 dirty="0"/>
            <a:t>Rivieren </a:t>
          </a:r>
          <a:endParaRPr lang="en-US" sz="3000" kern="1200" dirty="0"/>
        </a:p>
      </dsp:txBody>
      <dsp:txXfrm>
        <a:off x="3838013" y="695149"/>
        <a:ext cx="1584386" cy="3222007"/>
      </dsp:txXfrm>
    </dsp:sp>
    <dsp:sp modelId="{5FC0CC84-E625-4AAA-83DB-C75DEE878A2B}">
      <dsp:nvSpPr>
        <dsp:cNvPr id="0" name=""/>
        <dsp:cNvSpPr/>
      </dsp:nvSpPr>
      <dsp:spPr>
        <a:xfrm>
          <a:off x="5755120" y="695149"/>
          <a:ext cx="1584386" cy="27364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000" kern="1200"/>
            <a:t>Bergen </a:t>
          </a:r>
          <a:endParaRPr lang="en-US" sz="3000" kern="1200"/>
        </a:p>
      </dsp:txBody>
      <dsp:txXfrm>
        <a:off x="5755120" y="695149"/>
        <a:ext cx="1584386" cy="27364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199D5-A7F4-4C1B-9DCA-E3DE9328C0DD}">
      <dsp:nvSpPr>
        <dsp:cNvPr id="0" name=""/>
        <dsp:cNvSpPr/>
      </dsp:nvSpPr>
      <dsp:spPr>
        <a:xfrm>
          <a:off x="0" y="2682"/>
          <a:ext cx="6254724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E1073D-2B84-4080-BF0C-84410D6848A9}">
      <dsp:nvSpPr>
        <dsp:cNvPr id="0" name=""/>
        <dsp:cNvSpPr/>
      </dsp:nvSpPr>
      <dsp:spPr>
        <a:xfrm>
          <a:off x="0" y="2682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Gereformeerde opvoeding </a:t>
          </a:r>
          <a:endParaRPr lang="en-US" sz="5100" kern="1200"/>
        </a:p>
      </dsp:txBody>
      <dsp:txXfrm>
        <a:off x="0" y="2682"/>
        <a:ext cx="6254724" cy="1829128"/>
      </dsp:txXfrm>
    </dsp:sp>
    <dsp:sp modelId="{F4563798-FE35-4D6D-AA3C-771CB33BBB13}">
      <dsp:nvSpPr>
        <dsp:cNvPr id="0" name=""/>
        <dsp:cNvSpPr/>
      </dsp:nvSpPr>
      <dsp:spPr>
        <a:xfrm>
          <a:off x="0" y="1831810"/>
          <a:ext cx="6254724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1F8CC7-F5C7-489C-AEBA-5D120A6FA448}">
      <dsp:nvSpPr>
        <dsp:cNvPr id="0" name=""/>
        <dsp:cNvSpPr/>
      </dsp:nvSpPr>
      <dsp:spPr>
        <a:xfrm>
          <a:off x="0" y="1831810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 dirty="0"/>
            <a:t>Niet gelovig</a:t>
          </a:r>
          <a:endParaRPr lang="en-US" sz="5100" kern="1200" dirty="0"/>
        </a:p>
      </dsp:txBody>
      <dsp:txXfrm>
        <a:off x="0" y="1831810"/>
        <a:ext cx="6254724" cy="1829128"/>
      </dsp:txXfrm>
    </dsp:sp>
    <dsp:sp modelId="{93404B69-092A-44D3-99BE-DD45E9239D37}">
      <dsp:nvSpPr>
        <dsp:cNvPr id="0" name=""/>
        <dsp:cNvSpPr/>
      </dsp:nvSpPr>
      <dsp:spPr>
        <a:xfrm>
          <a:off x="0" y="3660939"/>
          <a:ext cx="6254724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 w="952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A25BD6-C4F3-40ED-9FC6-38DFDB25947C}">
      <dsp:nvSpPr>
        <dsp:cNvPr id="0" name=""/>
        <dsp:cNvSpPr/>
      </dsp:nvSpPr>
      <dsp:spPr>
        <a:xfrm>
          <a:off x="0" y="3660939"/>
          <a:ext cx="6254724" cy="1829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4310" tIns="194310" rIns="194310" bIns="194310" numCol="1" spcCol="1270" anchor="t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100" kern="1200"/>
            <a:t>Wel verwijzingen naar de bijbel </a:t>
          </a:r>
          <a:endParaRPr lang="en-US" sz="5100" kern="1200"/>
        </a:p>
      </dsp:txBody>
      <dsp:txXfrm>
        <a:off x="0" y="3660939"/>
        <a:ext cx="6254724" cy="182912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AD175-1AB6-45AA-8C28-EC890929FB31}">
      <dsp:nvSpPr>
        <dsp:cNvPr id="0" name=""/>
        <dsp:cNvSpPr/>
      </dsp:nvSpPr>
      <dsp:spPr>
        <a:xfrm>
          <a:off x="1464517" y="2682"/>
          <a:ext cx="3325688" cy="16628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Groot liefhebber van The Beatles </a:t>
          </a:r>
          <a:endParaRPr lang="en-US" sz="3600" kern="1200"/>
        </a:p>
      </dsp:txBody>
      <dsp:txXfrm>
        <a:off x="1513220" y="51385"/>
        <a:ext cx="3228282" cy="1565438"/>
      </dsp:txXfrm>
    </dsp:sp>
    <dsp:sp modelId="{B2707558-0040-498F-A98F-406FAA0B8E32}">
      <dsp:nvSpPr>
        <dsp:cNvPr id="0" name=""/>
        <dsp:cNvSpPr/>
      </dsp:nvSpPr>
      <dsp:spPr>
        <a:xfrm>
          <a:off x="1464517" y="1914952"/>
          <a:ext cx="3325688" cy="16628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Vertalingen van  Julia, The fool on the hill </a:t>
          </a:r>
          <a:endParaRPr lang="en-US" sz="3600" kern="1200"/>
        </a:p>
      </dsp:txBody>
      <dsp:txXfrm>
        <a:off x="1513220" y="1963655"/>
        <a:ext cx="3228282" cy="1565438"/>
      </dsp:txXfrm>
    </dsp:sp>
    <dsp:sp modelId="{D97FF01A-E60F-45A5-958A-6ECEFF66F1DB}">
      <dsp:nvSpPr>
        <dsp:cNvPr id="0" name=""/>
        <dsp:cNvSpPr/>
      </dsp:nvSpPr>
      <dsp:spPr>
        <a:xfrm>
          <a:off x="1464517" y="3827223"/>
          <a:ext cx="3325688" cy="166284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hade val="100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80000"/>
                <a:satMod val="100000"/>
                <a:lumMod val="99000"/>
              </a:schemeClr>
            </a:gs>
          </a:gsLst>
          <a:lin ang="27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kern="1200"/>
            <a:t>Titel: Het orgeltje van Yesterday </a:t>
          </a:r>
          <a:endParaRPr lang="en-US" sz="3600" kern="1200"/>
        </a:p>
      </dsp:txBody>
      <dsp:txXfrm>
        <a:off x="1513220" y="3875926"/>
        <a:ext cx="3228282" cy="15654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92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715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06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81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119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727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396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844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4161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14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nl-N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3619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263B65A-A242-44EF-9F8B-917D31967D79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FF2CB7B5-F1C3-4419-961E-FFC8ED0C52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716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CFEF1F-FA0E-40D0-B140-034FF9019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334" y="2072866"/>
            <a:ext cx="6730322" cy="3988629"/>
          </a:xfrm>
        </p:spPr>
        <p:txBody>
          <a:bodyPr anchor="t">
            <a:normAutofit/>
          </a:bodyPr>
          <a:lstStyle/>
          <a:p>
            <a:r>
              <a:rPr lang="nl-NL" sz="6600" dirty="0"/>
              <a:t>Rutger Kopland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4045FF5-D080-4ACA-B523-0234DA3D68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3861" y="1828564"/>
            <a:ext cx="3451944" cy="4232931"/>
          </a:xfrm>
        </p:spPr>
        <p:txBody>
          <a:bodyPr anchor="b">
            <a:normAutofit/>
          </a:bodyPr>
          <a:lstStyle/>
          <a:p>
            <a:pPr algn="r"/>
            <a:r>
              <a:rPr lang="nl-NL" sz="2800" dirty="0">
                <a:solidFill>
                  <a:srgbClr val="FFFFFF"/>
                </a:solidFill>
              </a:rPr>
              <a:t>4 augustus 1934 </a:t>
            </a:r>
          </a:p>
          <a:p>
            <a:pPr algn="r"/>
            <a:r>
              <a:rPr lang="nl-NL" sz="2800" dirty="0">
                <a:solidFill>
                  <a:srgbClr val="FFFFFF"/>
                </a:solidFill>
              </a:rPr>
              <a:t> 11 juli 2012 </a:t>
            </a:r>
          </a:p>
          <a:p>
            <a:pPr algn="r"/>
            <a:endParaRPr lang="nl-NL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337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D6F6937-3B5A-4391-9F37-58A571B362A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412F67-EF6E-4D51-B458-171913887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371" y="1059895"/>
            <a:ext cx="3105976" cy="4738211"/>
          </a:xfrm>
        </p:spPr>
        <p:txBody>
          <a:bodyPr anchor="ctr">
            <a:normAutofit/>
          </a:bodyPr>
          <a:lstStyle/>
          <a:p>
            <a:r>
              <a:rPr lang="nl-NL" sz="4400">
                <a:solidFill>
                  <a:srgbClr val="FFFFFF"/>
                </a:solidFill>
              </a:rPr>
              <a:t>Motieven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005683F-18FB-4758-965D-5C469ED2D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681" y="1059896"/>
            <a:ext cx="6245233" cy="4738210"/>
          </a:xfrm>
        </p:spPr>
        <p:txBody>
          <a:bodyPr anchor="ctr">
            <a:normAutofit/>
          </a:bodyPr>
          <a:lstStyle/>
          <a:p>
            <a:r>
              <a:rPr lang="nl-NL" sz="4000" dirty="0"/>
              <a:t>Relaties </a:t>
            </a:r>
          </a:p>
          <a:p>
            <a:r>
              <a:rPr lang="nl-NL" sz="4000" dirty="0"/>
              <a:t>Verlangen naar de kindertijd </a:t>
            </a:r>
          </a:p>
          <a:p>
            <a:r>
              <a:rPr lang="nl-NL" sz="4000" dirty="0"/>
              <a:t>Ouder worden </a:t>
            </a:r>
          </a:p>
          <a:p>
            <a:endParaRPr lang="nl-NL" sz="4000" dirty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361681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4B079B-7F2E-4526-944B-ED873C3DC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Het decor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782415"/>
              </p:ext>
            </p:extLst>
          </p:nvPr>
        </p:nvGraphicFramePr>
        <p:xfrm>
          <a:off x="4199766" y="639763"/>
          <a:ext cx="7343305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2332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7AB319-64C0-4E2D-B1CD-0A970301BEE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B36B60-731F-409B-A240-BBF521AB74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C4F3C19E-2CBC-4800-9E28-B1F0EB8419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2520" y="1177221"/>
            <a:ext cx="6266016" cy="415123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66F8D7B-9EA6-4AEE-A518-8115BD1C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770467"/>
            <a:ext cx="3467051" cy="3352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000" dirty="0">
                <a:solidFill>
                  <a:srgbClr val="FFFFFF"/>
                </a:solidFill>
              </a:rPr>
              <a:t>De </a:t>
            </a:r>
            <a:r>
              <a:rPr lang="en-US" sz="6000" dirty="0" err="1">
                <a:solidFill>
                  <a:srgbClr val="FFFFFF"/>
                </a:solidFill>
              </a:rPr>
              <a:t>Drentsche</a:t>
            </a:r>
            <a:r>
              <a:rPr lang="en-US" sz="6000" dirty="0">
                <a:solidFill>
                  <a:srgbClr val="FFFFFF"/>
                </a:solidFill>
              </a:rPr>
              <a:t> Aa</a:t>
            </a:r>
          </a:p>
        </p:txBody>
      </p:sp>
    </p:spTree>
    <p:extLst>
      <p:ext uri="{BB962C8B-B14F-4D97-AF65-F5344CB8AC3E}">
        <p14:creationId xmlns:p14="http://schemas.microsoft.com/office/powerpoint/2010/main" val="1574731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E524BD-8A00-4F00-B8A6-59BEB9AD4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Invloed van jeugd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4399751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5201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9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9322A5-F3A0-40E6-B21D-0C739F47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The Beatles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54877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572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B1A4A6B-2990-48E4-B04F-8928A16BB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Niet alleen dichter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503951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7089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4">
            <a:extLst>
              <a:ext uri="{FF2B5EF4-FFF2-40B4-BE49-F238E27FC236}">
                <a16:creationId xmlns:a16="http://schemas.microsoft.com/office/drawing/2014/main" id="{D87AB319-64C0-4E2D-B1CD-0A970301BEE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60" name="Tijdelijke aanduiding voor inhoud 3" descr="Afbeelding met persoon, man, foto&#10;&#10;Beschrijving is gegenereerd met zeer hoge betrouwbaarheid">
            <a:extLst>
              <a:ext uri="{FF2B5EF4-FFF2-40B4-BE49-F238E27FC236}">
                <a16:creationId xmlns:a16="http://schemas.microsoft.com/office/drawing/2014/main" id="{915AC4BB-63D8-4AE8-B8DB-553148D02F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/>
        </p:blipFill>
        <p:spPr>
          <a:xfrm>
            <a:off x="777185" y="620720"/>
            <a:ext cx="3714942" cy="5607461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93E7E0A-D263-4B6A-B19A-721CCD99D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0089" y="619431"/>
            <a:ext cx="6263149" cy="386920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Rutger Kopland is pseudoniem voor Rudi van den Hoofdakker,</a:t>
            </a:r>
            <a:br>
              <a:rPr lang="en-US" sz="480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sz="480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 Tirade de eerste gedichten</a:t>
            </a:r>
            <a:br>
              <a:rPr lang="en-US" sz="4800">
                <a:ln w="0"/>
                <a:solidFill>
                  <a:srgbClr val="FFFF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en-US" sz="4800">
              <a:ln w="0"/>
              <a:solidFill>
                <a:srgbClr val="FFFF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293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B95EC3-785E-4649-A8D1-E15515676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Een van de meest gelezen dichters van ons land </a:t>
            </a:r>
          </a:p>
        </p:txBody>
      </p:sp>
      <p:graphicFrame>
        <p:nvGraphicFramePr>
          <p:cNvPr id="18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851829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53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3">
            <a:extLst>
              <a:ext uri="{FF2B5EF4-FFF2-40B4-BE49-F238E27FC236}">
                <a16:creationId xmlns:a16="http://schemas.microsoft.com/office/drawing/2014/main" id="{D87AB319-64C0-4E2D-B1CD-0A970301BEE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73B36B60-731F-409B-A240-BBF521AB74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Tijdelijke aanduiding voor inhoud 3" descr="Afbeelding met persoon, man, muur, binnen&#10;&#10;Beschrijving is gegenereerd met zeer hoge betrouwbaarheid">
            <a:extLst>
              <a:ext uri="{FF2B5EF4-FFF2-40B4-BE49-F238E27FC236}">
                <a16:creationId xmlns:a16="http://schemas.microsoft.com/office/drawing/2014/main" id="{57BADC8B-A231-4824-9606-9AC4A69038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14580" y="629266"/>
            <a:ext cx="4201896" cy="5247146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A72D493-69F8-4262-9EA7-D81930BB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770467"/>
            <a:ext cx="3467051" cy="3352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000">
                <a:solidFill>
                  <a:srgbClr val="FFFFFF"/>
                </a:solidFill>
              </a:rPr>
              <a:t>‘Wie wat vindt heeft slecht gezocht’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667513" y="4206876"/>
            <a:ext cx="3403042" cy="16459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200" cap="none">
                <a:solidFill>
                  <a:srgbClr val="FFFFFF"/>
                </a:solidFill>
                <a:effectLst/>
                <a:latin typeface="+mj-lt"/>
              </a:rPr>
              <a:t>Dichter van de paradox </a:t>
            </a:r>
          </a:p>
        </p:txBody>
      </p:sp>
    </p:spTree>
    <p:extLst>
      <p:ext uri="{BB962C8B-B14F-4D97-AF65-F5344CB8AC3E}">
        <p14:creationId xmlns:p14="http://schemas.microsoft.com/office/powerpoint/2010/main" val="252741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5C3FE1E-0A7F-41BE-A568-1BF85E2E8DD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0840" y="0"/>
            <a:ext cx="5471160" cy="685800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Tijdelijke aanduiding voor inhoud 3" descr="Afbeelding met tekst&#10;&#10;Beschrijving is gegenereerd met hoge betrouwbaarheid">
            <a:extLst>
              <a:ext uri="{FF2B5EF4-FFF2-40B4-BE49-F238E27FC236}">
                <a16:creationId xmlns:a16="http://schemas.microsoft.com/office/drawing/2014/main" id="{C8DF83C6-DEDB-4753-9C09-7F54174EAA8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13" b="2"/>
          <a:stretch/>
        </p:blipFill>
        <p:spPr>
          <a:xfrm>
            <a:off x="1651073" y="645106"/>
            <a:ext cx="3435865" cy="524774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8F56AF9-1C59-41A3-93BD-6C11B908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13" y="499533"/>
            <a:ext cx="4345858" cy="1658198"/>
          </a:xfrm>
        </p:spPr>
        <p:txBody>
          <a:bodyPr>
            <a:normAutofit/>
          </a:bodyPr>
          <a:lstStyle/>
          <a:p>
            <a:r>
              <a:rPr lang="nl-NL" sz="4800" dirty="0"/>
              <a:t>Eerste bundel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7197213" y="2011680"/>
            <a:ext cx="4345858" cy="386473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waarin</a:t>
            </a:r>
            <a:r>
              <a:rPr lang="en-US" dirty="0">
                <a:solidFill>
                  <a:schemeClr val="bg1"/>
                </a:solidFill>
              </a:rPr>
              <a:t> het </a:t>
            </a:r>
            <a:r>
              <a:rPr lang="en-US" dirty="0" err="1">
                <a:solidFill>
                  <a:schemeClr val="bg1"/>
                </a:solidFill>
              </a:rPr>
              <a:t>gedicht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Groene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sla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Melancholie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Ironie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</a:rPr>
              <a:t>Zelfrelativering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170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D87AB319-64C0-4E2D-B1CD-0A970301BEE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6DBB07-FEFF-4A6F-A4E0-9F15838CF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1600" y="619432"/>
            <a:ext cx="3931920" cy="209949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 err="1">
                <a:solidFill>
                  <a:srgbClr val="FFFFFF"/>
                </a:solidFill>
              </a:rPr>
              <a:t>Veertien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dichtbundels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 err="1">
                <a:solidFill>
                  <a:srgbClr val="FFFFFF"/>
                </a:solidFill>
              </a:rPr>
              <a:t>en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Essays 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 err="1">
                <a:solidFill>
                  <a:srgbClr val="FFFFFF"/>
                </a:solidFill>
              </a:rPr>
              <a:t>Bloemlezingen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 err="1">
                <a:solidFill>
                  <a:srgbClr val="FFFFFF"/>
                </a:solidFill>
              </a:rPr>
              <a:t>Verzamelde</a:t>
            </a:r>
            <a:r>
              <a:rPr lang="en-US" sz="3600" dirty="0">
                <a:solidFill>
                  <a:srgbClr val="FFFFFF"/>
                </a:solidFill>
              </a:rPr>
              <a:t> </a:t>
            </a:r>
            <a:r>
              <a:rPr lang="en-US" sz="3600" dirty="0" err="1">
                <a:solidFill>
                  <a:srgbClr val="FFFFFF"/>
                </a:solidFill>
              </a:rPr>
              <a:t>gedichten</a:t>
            </a:r>
            <a:r>
              <a:rPr lang="en-US" sz="3600" dirty="0">
                <a:solidFill>
                  <a:srgbClr val="FFFFFF"/>
                </a:solidFill>
              </a:rPr>
              <a:t> 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51A5600-F285-44FF-B471-5A5EAD3A4B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6878" y="619432"/>
            <a:ext cx="1709577" cy="264165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9D2BB11A-2D67-4F5E-9FFA-BD019CA419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104" y="693419"/>
            <a:ext cx="1553027" cy="256767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36FAF2C8-599C-422D-9CF9-F85B1D5B10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800" y="581024"/>
            <a:ext cx="1780635" cy="2680065"/>
          </a:xfrm>
          <a:prstGeom prst="rect">
            <a:avLst/>
          </a:prstGeom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BAE787CB-116D-46B4-97C7-E617317819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801" y="3689714"/>
            <a:ext cx="1780634" cy="2587261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B24C380C-8AA8-4A6C-B843-013ECA6EF1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2633" y="3596911"/>
            <a:ext cx="1793821" cy="2680064"/>
          </a:xfrm>
          <a:prstGeom prst="rect">
            <a:avLst/>
          </a:prstGeom>
        </p:spPr>
      </p:pic>
      <p:pic>
        <p:nvPicPr>
          <p:cNvPr id="14" name="Afbeelding 13">
            <a:extLst>
              <a:ext uri="{FF2B5EF4-FFF2-40B4-BE49-F238E27FC236}">
                <a16:creationId xmlns:a16="http://schemas.microsoft.com/office/drawing/2014/main" id="{36889295-2017-43A1-9757-3D9505733D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5467" y="3538705"/>
            <a:ext cx="1595664" cy="273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542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2CA3D-66F1-497F-BD2B-F5D176542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/>
              <a:t>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637833"/>
              </p:ext>
            </p:extLst>
          </p:nvPr>
        </p:nvGraphicFramePr>
        <p:xfrm>
          <a:off x="1203325" y="599441"/>
          <a:ext cx="9783763" cy="4429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hthoek 2">
            <a:extLst>
              <a:ext uri="{FF2B5EF4-FFF2-40B4-BE49-F238E27FC236}">
                <a16:creationId xmlns:a16="http://schemas.microsoft.com/office/drawing/2014/main" id="{FCBA5499-5422-4114-A6CD-8FE639F3786C}"/>
              </a:ext>
            </a:extLst>
          </p:cNvPr>
          <p:cNvSpPr/>
          <p:nvPr/>
        </p:nvSpPr>
        <p:spPr>
          <a:xfrm>
            <a:off x="6278880" y="5364480"/>
            <a:ext cx="3393440" cy="1330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Maar zijn het toch wel </a:t>
            </a:r>
          </a:p>
        </p:txBody>
      </p:sp>
    </p:spTree>
    <p:extLst>
      <p:ext uri="{BB962C8B-B14F-4D97-AF65-F5344CB8AC3E}">
        <p14:creationId xmlns:p14="http://schemas.microsoft.com/office/powerpoint/2010/main" val="3464486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8E7CFAA6-1DBB-43B0-BD82-2FB83CF4E4A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65285C-89BE-4CC8-8525-6B49FD88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298" y="639763"/>
            <a:ext cx="3997693" cy="5492750"/>
          </a:xfrm>
        </p:spPr>
        <p:txBody>
          <a:bodyPr>
            <a:normAutofit/>
          </a:bodyPr>
          <a:lstStyle/>
          <a:p>
            <a:r>
              <a:rPr lang="nl-NL" sz="6000">
                <a:solidFill>
                  <a:srgbClr val="FFFFFF"/>
                </a:solidFill>
              </a:rPr>
              <a:t>Thematiek in veel gedichten </a:t>
            </a:r>
          </a:p>
        </p:txBody>
      </p:sp>
      <p:graphicFrame>
        <p:nvGraphicFramePr>
          <p:cNvPr id="5" name="Tijdelijke aanduiding voor inhoud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253567"/>
              </p:ext>
            </p:extLst>
          </p:nvPr>
        </p:nvGraphicFramePr>
        <p:xfrm>
          <a:off x="5288347" y="639763"/>
          <a:ext cx="6254724" cy="549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60163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108</TotalTime>
  <Words>187</Words>
  <Application>Microsoft Office PowerPoint</Application>
  <PresentationFormat>Breedbeeld</PresentationFormat>
  <Paragraphs>53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Calibri Light</vt:lpstr>
      <vt:lpstr>Metropolitan</vt:lpstr>
      <vt:lpstr>Rutger Kopland </vt:lpstr>
      <vt:lpstr>Niet alleen dichter </vt:lpstr>
      <vt:lpstr>Rutger Kopland is pseudoniem voor Rudi van den Hoofdakker, in Tirade de eerste gedichten </vt:lpstr>
      <vt:lpstr>Een van de meest gelezen dichters van ons land </vt:lpstr>
      <vt:lpstr>‘Wie wat vindt heeft slecht gezocht’</vt:lpstr>
      <vt:lpstr>Eerste bundel </vt:lpstr>
      <vt:lpstr>           Veertien dichtbundels en  Essays  Bloemlezingen Verzamelde gedichten  </vt:lpstr>
      <vt:lpstr> </vt:lpstr>
      <vt:lpstr>Thematiek in veel gedichten </vt:lpstr>
      <vt:lpstr>Motieven </vt:lpstr>
      <vt:lpstr>Het decor </vt:lpstr>
      <vt:lpstr>De Drentsche Aa</vt:lpstr>
      <vt:lpstr>Invloed van jeugd </vt:lpstr>
      <vt:lpstr>The Beatles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Rutger Kopland </dc:title>
  <dc:creator>Ineke van de Steenoven</dc:creator>
  <cp:lastModifiedBy>Ineke van de Steenoven</cp:lastModifiedBy>
  <cp:revision>13</cp:revision>
  <dcterms:created xsi:type="dcterms:W3CDTF">2017-11-14T21:53:58Z</dcterms:created>
  <dcterms:modified xsi:type="dcterms:W3CDTF">2017-11-15T21:10:38Z</dcterms:modified>
</cp:coreProperties>
</file>