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90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1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10/9/2017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35907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10/9/2017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7301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10/9/2017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2187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10/9/2017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8751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10/9/2017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020594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10/9/2017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2536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10/9/2017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7863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10/9/2017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412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10/9/2017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228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10/9/2017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67503" cy="320040"/>
          </a:xfrm>
        </p:spPr>
        <p:txBody>
          <a:bodyPr/>
          <a:lstStyle>
            <a:lvl1pPr>
              <a:defRPr>
                <a:solidFill>
                  <a:srgbClr val="FFFFFF">
                    <a:alpha val="69804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1847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90000"/>
                  </a:srgbClr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8E36636D-D922-432D-A958-524484B5923D}" type="datetimeFigureOut">
              <a:rPr lang="en-US" smtClean="0"/>
              <a:pPr/>
              <a:t>10/9/2017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8523" y="6236208"/>
            <a:ext cx="5103729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8011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8E36636D-D922-432D-A958-524484B5923D}" type="datetimeFigureOut">
              <a:rPr lang="en-US" smtClean="0"/>
              <a:pPr/>
              <a:t>10/9/2017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DF28FB93-0A08-4E7D-8E63-9EFA29F1E093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7152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9" r:id="rId1"/>
    <p:sldLayoutId id="2147483910" r:id="rId2"/>
    <p:sldLayoutId id="2147483911" r:id="rId3"/>
    <p:sldLayoutId id="2147483912" r:id="rId4"/>
    <p:sldLayoutId id="2147483913" r:id="rId5"/>
    <p:sldLayoutId id="2147483914" r:id="rId6"/>
    <p:sldLayoutId id="2147483915" r:id="rId7"/>
    <p:sldLayoutId id="2147483916" r:id="rId8"/>
    <p:sldLayoutId id="2147483917" r:id="rId9"/>
    <p:sldLayoutId id="2147483918" r:id="rId10"/>
    <p:sldLayoutId id="2147483919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741394" y="1272619"/>
            <a:ext cx="8991600" cy="2092750"/>
          </a:xfrm>
        </p:spPr>
        <p:txBody>
          <a:bodyPr/>
          <a:lstStyle/>
          <a:p>
            <a:r>
              <a:rPr lang="nl-NL" dirty="0"/>
              <a:t>Amos Os - Judas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/>
              <a:t>Daar rent de verrader aan de rand van het veld </a:t>
            </a:r>
          </a:p>
          <a:p>
            <a:r>
              <a:rPr lang="nl-NL" dirty="0"/>
              <a:t>Niet de levende maar de dode werpt naar hem de steen </a:t>
            </a:r>
          </a:p>
          <a:p>
            <a:r>
              <a:rPr lang="nl-NL" dirty="0" err="1"/>
              <a:t>Matan</a:t>
            </a:r>
            <a:r>
              <a:rPr lang="nl-NL" dirty="0"/>
              <a:t> Alterman, De Verrader ( uit </a:t>
            </a:r>
            <a:r>
              <a:rPr lang="nl-NL" i="1" dirty="0"/>
              <a:t>Vreugde der armen </a:t>
            </a:r>
            <a:r>
              <a:rPr lang="nl-NL" dirty="0"/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39829358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Thematiek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231136" y="2281288"/>
            <a:ext cx="7729728" cy="3458740"/>
          </a:xfrm>
        </p:spPr>
        <p:txBody>
          <a:bodyPr>
            <a:normAutofit fontScale="25000" lnSpcReduction="20000"/>
          </a:bodyPr>
          <a:lstStyle/>
          <a:p>
            <a:r>
              <a:rPr lang="nl-NL" sz="9800" dirty="0"/>
              <a:t>Hoofdthema = verraad </a:t>
            </a:r>
          </a:p>
          <a:p>
            <a:r>
              <a:rPr lang="nl-NL" sz="9800" dirty="0"/>
              <a:t>Maar de verraders dienden een ideaal of konden niet anders  </a:t>
            </a:r>
          </a:p>
          <a:p>
            <a:r>
              <a:rPr lang="nl-NL" sz="9800" dirty="0" err="1"/>
              <a:t>Expl</a:t>
            </a:r>
            <a:r>
              <a:rPr lang="nl-NL" sz="9800" dirty="0"/>
              <a:t>. Blz. 315</a:t>
            </a:r>
          </a:p>
          <a:p>
            <a:r>
              <a:rPr lang="nl-NL" sz="9800" dirty="0"/>
              <a:t>Judas  - Jezus</a:t>
            </a:r>
          </a:p>
          <a:p>
            <a:r>
              <a:rPr lang="nl-NL" sz="9800" dirty="0" err="1"/>
              <a:t>Abarbanel</a:t>
            </a:r>
            <a:r>
              <a:rPr lang="nl-NL" sz="9800" dirty="0"/>
              <a:t> – Ben </a:t>
            </a:r>
            <a:r>
              <a:rPr lang="nl-NL" sz="9800" dirty="0" err="1"/>
              <a:t>Goerion</a:t>
            </a:r>
            <a:r>
              <a:rPr lang="nl-NL" sz="9800" dirty="0"/>
              <a:t> ( leed aan </a:t>
            </a:r>
            <a:r>
              <a:rPr lang="nl-NL" sz="9800" dirty="0" err="1"/>
              <a:t>messiascomplex</a:t>
            </a:r>
            <a:r>
              <a:rPr lang="nl-NL" sz="9800" dirty="0"/>
              <a:t>?)</a:t>
            </a:r>
          </a:p>
          <a:p>
            <a:r>
              <a:rPr lang="nl-NL" sz="9800" dirty="0"/>
              <a:t>Grootvader van </a:t>
            </a:r>
            <a:r>
              <a:rPr lang="nl-NL" sz="9800" dirty="0" err="1"/>
              <a:t>Schmoeël</a:t>
            </a:r>
            <a:endParaRPr lang="nl-NL" sz="9800" dirty="0"/>
          </a:p>
          <a:p>
            <a:r>
              <a:rPr lang="nl-NL" sz="9800" dirty="0"/>
              <a:t>GB – Joden </a:t>
            </a:r>
          </a:p>
          <a:p>
            <a:r>
              <a:rPr lang="nl-NL" sz="9800" dirty="0"/>
              <a:t>Moeder -   </a:t>
            </a:r>
            <a:r>
              <a:rPr lang="nl-NL" sz="9800" dirty="0" err="1"/>
              <a:t>Atalja</a:t>
            </a:r>
            <a:r>
              <a:rPr lang="nl-NL" sz="9800" dirty="0"/>
              <a:t>  </a:t>
            </a:r>
          </a:p>
          <a:p>
            <a:endParaRPr lang="nl-NL" sz="2800" dirty="0"/>
          </a:p>
          <a:p>
            <a:endParaRPr lang="nl-NL" sz="2800" dirty="0"/>
          </a:p>
          <a:p>
            <a:endParaRPr lang="nl-NL" sz="2800" dirty="0"/>
          </a:p>
        </p:txBody>
      </p:sp>
    </p:spTree>
    <p:extLst>
      <p:ext uri="{BB962C8B-B14F-4D97-AF65-F5344CB8AC3E}">
        <p14:creationId xmlns:p14="http://schemas.microsoft.com/office/powerpoint/2010/main" val="13078869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Motieven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sz="2800" dirty="0"/>
              <a:t>Messianisme : Hij zal als bevrijder naar </a:t>
            </a:r>
            <a:r>
              <a:rPr lang="nl-NL" sz="2800" dirty="0" err="1"/>
              <a:t>Zion</a:t>
            </a:r>
            <a:r>
              <a:rPr lang="nl-NL" sz="2800" dirty="0"/>
              <a:t> komen. Jeruzalem zal herrijzen , ( blz. 379)</a:t>
            </a:r>
          </a:p>
          <a:p>
            <a:r>
              <a:rPr lang="nl-NL" sz="2800" dirty="0"/>
              <a:t>Duisternis – licht ( vanaf </a:t>
            </a:r>
            <a:r>
              <a:rPr lang="nl-NL" sz="2800" dirty="0" err="1"/>
              <a:t>hfd</a:t>
            </a:r>
            <a:r>
              <a:rPr lang="nl-NL" sz="2800" dirty="0"/>
              <a:t> 50)</a:t>
            </a:r>
          </a:p>
          <a:p>
            <a:r>
              <a:rPr lang="nl-NL" sz="2800" dirty="0"/>
              <a:t>Het woord - schrijven – discussiëren – luisteren  </a:t>
            </a:r>
          </a:p>
          <a:p>
            <a:r>
              <a:rPr lang="nl-NL" sz="2800" dirty="0"/>
              <a:t>Eenzaamheid – liefde </a:t>
            </a:r>
          </a:p>
          <a:p>
            <a:r>
              <a:rPr lang="nl-NL" sz="2800" dirty="0"/>
              <a:t>Eten – verbinden – Sara de Toledo</a:t>
            </a:r>
          </a:p>
        </p:txBody>
      </p:sp>
    </p:spTree>
    <p:extLst>
      <p:ext uri="{BB962C8B-B14F-4D97-AF65-F5344CB8AC3E}">
        <p14:creationId xmlns:p14="http://schemas.microsoft.com/office/powerpoint/2010/main" val="16639169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Leitmotiv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231136" y="2638044"/>
            <a:ext cx="7729728" cy="3753329"/>
          </a:xfrm>
        </p:spPr>
        <p:txBody>
          <a:bodyPr>
            <a:normAutofit fontScale="25000" lnSpcReduction="20000"/>
          </a:bodyPr>
          <a:lstStyle/>
          <a:p>
            <a:r>
              <a:rPr lang="nl-NL" sz="11200" dirty="0"/>
              <a:t>Subtiele viooltjesparfum</a:t>
            </a:r>
          </a:p>
          <a:p>
            <a:r>
              <a:rPr lang="nl-NL" sz="11200" dirty="0"/>
              <a:t>Babypoeder</a:t>
            </a:r>
          </a:p>
          <a:p>
            <a:r>
              <a:rPr lang="nl-NL" sz="11200" dirty="0"/>
              <a:t>Goulashsoep  en appelcompote</a:t>
            </a:r>
          </a:p>
          <a:p>
            <a:r>
              <a:rPr lang="nl-NL" sz="11200" dirty="0"/>
              <a:t>Wandelstok met vossenkop </a:t>
            </a:r>
          </a:p>
          <a:p>
            <a:r>
              <a:rPr lang="nl-NL" sz="11200" dirty="0"/>
              <a:t>Astma-aanval, inhalator</a:t>
            </a:r>
          </a:p>
          <a:p>
            <a:r>
              <a:rPr lang="nl-NL" sz="11200" dirty="0"/>
              <a:t>Bootjes vouwen</a:t>
            </a:r>
          </a:p>
          <a:p>
            <a:r>
              <a:rPr lang="nl-NL" sz="11200" dirty="0"/>
              <a:t>Vijgenboom </a:t>
            </a:r>
          </a:p>
          <a:p>
            <a:endParaRPr lang="nl-NL" sz="11200" dirty="0"/>
          </a:p>
          <a:p>
            <a:r>
              <a:rPr lang="nl-NL" sz="11200" dirty="0"/>
              <a:t>Interessante of vervelende herhalingen? </a:t>
            </a:r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127389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Namen </a:t>
            </a:r>
            <a:br>
              <a:rPr lang="nl-NL" dirty="0"/>
            </a:b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sz="3200" dirty="0"/>
              <a:t>Simon </a:t>
            </a:r>
            <a:r>
              <a:rPr lang="nl-NL" sz="3200" dirty="0" err="1"/>
              <a:t>Abarbanel</a:t>
            </a:r>
            <a:r>
              <a:rPr lang="nl-NL" sz="3200" dirty="0"/>
              <a:t> = Spaans-Portugese rabbi die schreef over messianisme.</a:t>
            </a:r>
          </a:p>
          <a:p>
            <a:r>
              <a:rPr lang="nl-NL" sz="3200" dirty="0" err="1"/>
              <a:t>Atalja</a:t>
            </a:r>
            <a:r>
              <a:rPr lang="nl-NL" sz="3200" dirty="0"/>
              <a:t> betekent De heer heeft weggenomen</a:t>
            </a:r>
          </a:p>
          <a:p>
            <a:r>
              <a:rPr lang="nl-NL" sz="3200" dirty="0"/>
              <a:t>Albert Camus = evenbeeld van </a:t>
            </a:r>
            <a:r>
              <a:rPr lang="nl-NL" sz="3200" dirty="0" err="1"/>
              <a:t>Abarbanel</a:t>
            </a:r>
            <a:r>
              <a:rPr lang="nl-NL" sz="3200" dirty="0"/>
              <a:t>     (fysiek of ideologisch? Contra Franse kolonialisme)</a:t>
            </a:r>
          </a:p>
        </p:txBody>
      </p:sp>
    </p:spTree>
    <p:extLst>
      <p:ext uri="{BB962C8B-B14F-4D97-AF65-F5344CB8AC3E}">
        <p14:creationId xmlns:p14="http://schemas.microsoft.com/office/powerpoint/2010/main" val="905498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b="1" dirty="0"/>
              <a:t>Slotzin van </a:t>
            </a:r>
            <a:r>
              <a:rPr lang="nl-NL" b="1" dirty="0" err="1"/>
              <a:t>coming</a:t>
            </a:r>
            <a:r>
              <a:rPr lang="nl-NL" b="1" dirty="0"/>
              <a:t>- of- Age-roman</a:t>
            </a:r>
            <a:br>
              <a:rPr lang="nl-NL" dirty="0"/>
            </a:b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800" dirty="0"/>
              <a:t>En hij bleef staan om zich af te vragen</a:t>
            </a:r>
          </a:p>
          <a:p>
            <a:r>
              <a:rPr lang="nl-NL" sz="2800" dirty="0"/>
              <a:t>De hoofdpersoon blijft twijfelen </a:t>
            </a:r>
          </a:p>
        </p:txBody>
      </p:sp>
    </p:spTree>
    <p:extLst>
      <p:ext uri="{BB962C8B-B14F-4D97-AF65-F5344CB8AC3E}">
        <p14:creationId xmlns:p14="http://schemas.microsoft.com/office/powerpoint/2010/main" val="33809006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Kritiek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3600" dirty="0"/>
              <a:t>Rol van de vrouw</a:t>
            </a:r>
          </a:p>
          <a:p>
            <a:r>
              <a:rPr lang="nl-NL" sz="3600" dirty="0"/>
              <a:t>Vrouwen krijgen geen diepgang : hoer, non, dienstbode, femme fatale</a:t>
            </a:r>
          </a:p>
          <a:p>
            <a:r>
              <a:rPr lang="nl-NL" sz="3600" dirty="0"/>
              <a:t>NB Moeder van </a:t>
            </a:r>
            <a:r>
              <a:rPr lang="nl-NL" sz="3600" dirty="0" err="1"/>
              <a:t>Amoz</a:t>
            </a:r>
            <a:r>
              <a:rPr lang="nl-NL" sz="3600" dirty="0"/>
              <a:t> Os pleegde zelfmoord</a:t>
            </a:r>
          </a:p>
        </p:txBody>
      </p:sp>
    </p:spTree>
    <p:extLst>
      <p:ext uri="{BB962C8B-B14F-4D97-AF65-F5344CB8AC3E}">
        <p14:creationId xmlns:p14="http://schemas.microsoft.com/office/powerpoint/2010/main" val="18889341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 err="1"/>
              <a:t>Erets</a:t>
            </a:r>
            <a:r>
              <a:rPr lang="nl-NL" b="1" dirty="0"/>
              <a:t> </a:t>
            </a:r>
            <a:r>
              <a:rPr lang="nl-NL" b="1" dirty="0" err="1"/>
              <a:t>Israel</a:t>
            </a:r>
            <a:r>
              <a:rPr lang="nl-NL" b="1" dirty="0"/>
              <a:t> </a:t>
            </a:r>
          </a:p>
        </p:txBody>
      </p:sp>
      <p:pic>
        <p:nvPicPr>
          <p:cNvPr id="5" name="Tijdelijke aanduiding voor inhoud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00466" y="2971847"/>
            <a:ext cx="5862320" cy="4331448"/>
          </a:xfrm>
        </p:spPr>
      </p:pic>
    </p:spTree>
    <p:extLst>
      <p:ext uri="{BB962C8B-B14F-4D97-AF65-F5344CB8AC3E}">
        <p14:creationId xmlns:p14="http://schemas.microsoft.com/office/powerpoint/2010/main" val="33910805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passages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sz="2800" b="1" dirty="0" err="1"/>
              <a:t>Blz</a:t>
            </a:r>
            <a:r>
              <a:rPr lang="nl-NL" sz="2800" b="1" dirty="0"/>
              <a:t> 316 Wie de moed heeft om te veranderen </a:t>
            </a:r>
          </a:p>
          <a:p>
            <a:endParaRPr lang="nl-NL" sz="2800" b="1" dirty="0"/>
          </a:p>
          <a:p>
            <a:r>
              <a:rPr lang="nl-NL" sz="2800" b="1" dirty="0" err="1"/>
              <a:t>Blz</a:t>
            </a:r>
            <a:r>
              <a:rPr lang="nl-NL" sz="2800" b="1" dirty="0"/>
              <a:t> 174 Dankzij de dromers </a:t>
            </a:r>
          </a:p>
          <a:p>
            <a:endParaRPr lang="nl-NL" sz="2800" b="1" dirty="0"/>
          </a:p>
          <a:p>
            <a:r>
              <a:rPr lang="nl-NL" sz="2800" b="1" dirty="0" err="1"/>
              <a:t>Blz</a:t>
            </a:r>
            <a:r>
              <a:rPr lang="nl-NL" sz="2800" b="1" dirty="0"/>
              <a:t> 95  Over lijden </a:t>
            </a:r>
          </a:p>
        </p:txBody>
      </p:sp>
    </p:spTree>
    <p:extLst>
      <p:ext uri="{BB962C8B-B14F-4D97-AF65-F5344CB8AC3E}">
        <p14:creationId xmlns:p14="http://schemas.microsoft.com/office/powerpoint/2010/main" val="1095135406"/>
      </p:ext>
    </p:extLst>
  </p:cSld>
  <p:clrMapOvr>
    <a:masterClrMapping/>
  </p:clrMapOvr>
</p:sld>
</file>

<file path=ppt/theme/theme1.xml><?xml version="1.0" encoding="utf-8"?>
<a:theme xmlns:a="http://schemas.openxmlformats.org/drawingml/2006/main" name="Pakket">
  <a:themeElements>
    <a:clrScheme name="Pakket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A6B727"/>
      </a:accent1>
      <a:accent2>
        <a:srgbClr val="418AB3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Pakket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kket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A425FB89-E954-4A2A-81DC-D90804A94DB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TM10001115[[fn=Pakket]]</Template>
  <TotalTime>1132</TotalTime>
  <Words>239</Words>
  <Application>Microsoft Office PowerPoint</Application>
  <PresentationFormat>Breedbeeld</PresentationFormat>
  <Paragraphs>48</Paragraphs>
  <Slides>9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2" baseType="lpstr">
      <vt:lpstr>Arial</vt:lpstr>
      <vt:lpstr>Gill Sans MT</vt:lpstr>
      <vt:lpstr>Pakket</vt:lpstr>
      <vt:lpstr>Amos Os - Judas</vt:lpstr>
      <vt:lpstr>Thematiek</vt:lpstr>
      <vt:lpstr>Motieven</vt:lpstr>
      <vt:lpstr>Leitmotiv</vt:lpstr>
      <vt:lpstr>Namen  </vt:lpstr>
      <vt:lpstr>Slotzin van coming- of- Age-roman </vt:lpstr>
      <vt:lpstr>Kritiek</vt:lpstr>
      <vt:lpstr>Erets Israel </vt:lpstr>
      <vt:lpstr>passages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Amos Os - Judas</dc:title>
  <dc:creator>wmvandesteenoven@gmail.com</dc:creator>
  <cp:lastModifiedBy>Ineke van de Steenoven</cp:lastModifiedBy>
  <cp:revision>11</cp:revision>
  <dcterms:created xsi:type="dcterms:W3CDTF">2017-05-14T10:12:24Z</dcterms:created>
  <dcterms:modified xsi:type="dcterms:W3CDTF">2017-10-09T12:55:18Z</dcterms:modified>
</cp:coreProperties>
</file>